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VY_32_INOVACE_18_Doplňování tabulek - násobilka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Doplňování tabulek - násobilka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VY_32_INOVACE_18_Doplňování tabulek - násobilka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Doplňování tabulek - násobilka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11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doplňují tabulky podle zadání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tabulky podle zadání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vyplňují tabulky podle </a:t>
            </a:r>
            <a:r>
              <a:rPr lang="cs-CZ" dirty="0" smtClean="0"/>
              <a:t>zadání.</a:t>
            </a:r>
            <a:endParaRPr lang="cs-CZ" dirty="0" smtClean="0"/>
          </a:p>
          <a:p>
            <a:r>
              <a:rPr lang="cs-CZ" dirty="0" smtClean="0"/>
              <a:t>Tento materiál lze použít také jako opakovací test v tištěné </a:t>
            </a:r>
            <a:r>
              <a:rPr lang="cs-CZ" dirty="0" smtClean="0"/>
              <a:t>podobě.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33" y="1714488"/>
          <a:ext cx="8286812" cy="14560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62270"/>
                <a:gridCol w="920757"/>
                <a:gridCol w="920757"/>
                <a:gridCol w="920757"/>
                <a:gridCol w="920757"/>
                <a:gridCol w="920757"/>
                <a:gridCol w="920757"/>
              </a:tblGrid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Dané číslo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Číslo 2</a:t>
                      </a:r>
                      <a:r>
                        <a:rPr lang="cs-CZ" sz="2800" baseline="0" dirty="0" smtClean="0"/>
                        <a:t> krát </a:t>
                      </a:r>
                      <a:r>
                        <a:rPr lang="cs-CZ" sz="2800" dirty="0" smtClean="0"/>
                        <a:t>větší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571472" y="3901766"/>
          <a:ext cx="8229600" cy="1456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Dané číslo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Číslo 5 krát menší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OQ3OLCSW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6540" y="357166"/>
            <a:ext cx="915988" cy="7508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2028828"/>
          <a:ext cx="8229600" cy="1655444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086100"/>
                <a:gridCol w="1028700"/>
                <a:gridCol w="1028700"/>
                <a:gridCol w="1028700"/>
                <a:gridCol w="1028700"/>
                <a:gridCol w="1028700"/>
              </a:tblGrid>
              <a:tr h="538162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Číslo 2</a:t>
                      </a:r>
                      <a:r>
                        <a:rPr lang="cs-CZ" sz="2800" b="0" baseline="0" dirty="0" smtClean="0"/>
                        <a:t> krát menší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    Dané číslo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20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Číslo 4 krát menší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428596" y="4386282"/>
          <a:ext cx="8229600" cy="1614486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086100"/>
                <a:gridCol w="1028700"/>
                <a:gridCol w="1028700"/>
                <a:gridCol w="1028700"/>
                <a:gridCol w="1028700"/>
                <a:gridCol w="1028700"/>
              </a:tblGrid>
              <a:tr h="538162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Číslo 5</a:t>
                      </a:r>
                      <a:r>
                        <a:rPr lang="cs-CZ" sz="2800" b="0" baseline="0" dirty="0" smtClean="0"/>
                        <a:t> krát větší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     Dané číslo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9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Číslo 3</a:t>
                      </a:r>
                      <a:r>
                        <a:rPr lang="cs-CZ" sz="2800" baseline="0" dirty="0" smtClean="0"/>
                        <a:t> krát</a:t>
                      </a:r>
                      <a:r>
                        <a:rPr lang="cs-CZ" sz="2800" dirty="0" smtClean="0"/>
                        <a:t> větší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MVG2MHGP\MC900438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57166"/>
            <a:ext cx="928834" cy="969963"/>
          </a:xfrm>
          <a:prstGeom prst="rect">
            <a:avLst/>
          </a:prstGeom>
          <a:noFill/>
        </p:spPr>
      </p:pic>
      <p:pic>
        <p:nvPicPr>
          <p:cNvPr id="8" name="Picture 2" descr="C:\Users\Steflova\AppData\Local\Microsoft\Windows\Temporary Internet Files\Content.IE5\MVG2MHGP\MC900438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694" y="387335"/>
            <a:ext cx="928834" cy="9699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</a:t>
            </a:r>
            <a:r>
              <a:rPr lang="cs-CZ" smtClean="0"/>
              <a:t>://www.office.microsoft.com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156</Words>
  <Application>Microsoft Office PowerPoint</Application>
  <PresentationFormat>Předvádění na obrazovce (4:3)</PresentationFormat>
  <Paragraphs>51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tabulky</vt:lpstr>
      <vt:lpstr>Doplň tabulky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23</cp:revision>
  <dcterms:created xsi:type="dcterms:W3CDTF">2011-08-21T15:31:45Z</dcterms:created>
  <dcterms:modified xsi:type="dcterms:W3CDTF">2012-12-02T08:52:00Z</dcterms:modified>
</cp:coreProperties>
</file>