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Dobříč, </a:t>
          </a:r>
          <a:br>
            <a:rPr lang="cs-CZ" dirty="0" smtClean="0"/>
          </a:br>
          <a:r>
            <a:rPr lang="cs-CZ" dirty="0" smtClean="0"/>
            <a:t>okres 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VY_32_INOVACE_19_Dělení 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Dělení 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Dobříč, </a:t>
          </a:r>
          <a:br>
            <a:rPr lang="cs-CZ" sz="1800" kern="1200" dirty="0" smtClean="0"/>
          </a:br>
          <a:r>
            <a:rPr lang="cs-CZ" sz="1800" kern="1200" dirty="0" smtClean="0"/>
            <a:t>okres 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VY_32_INOVACE_19_Dělení 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Dělení 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518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Tento materiál lze použít jako opakovací test </a:t>
            </a:r>
            <a:br>
              <a:rPr lang="cs-CZ" dirty="0" smtClean="0"/>
            </a:br>
            <a:r>
              <a:rPr lang="cs-CZ" dirty="0" smtClean="0"/>
              <a:t>v tištěné podobě, slouží jako pomůcka </a:t>
            </a:r>
            <a:br>
              <a:rPr lang="cs-CZ" dirty="0" smtClean="0"/>
            </a:br>
            <a:r>
              <a:rPr lang="cs-CZ" dirty="0" smtClean="0"/>
              <a:t>při procvičování nového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Metodické pokyny: žáci doplňují pomocí pera výsledky, procvičí si násobilku 5, upřesní si pojem </a:t>
            </a:r>
            <a:r>
              <a:rPr lang="cs-CZ" dirty="0" smtClean="0"/>
              <a:t>pětina.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Vypočítej. Zkoušku správnosti proveď násobením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1" y="1600200"/>
          <a:ext cx="6615129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062"/>
                <a:gridCol w="2191678"/>
                <a:gridCol w="2035129"/>
                <a:gridCol w="306260"/>
              </a:tblGrid>
              <a:tr h="796531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15: 5 =</a:t>
                      </a:r>
                    </a:p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3.5 = 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10:5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35:5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796531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5:5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O:5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40:5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796531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25:5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30:5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5O:5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796531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20:5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45:5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15:5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_________</a:t>
                      </a:r>
                      <a:endParaRPr lang="cs-CZ" sz="24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marL="126003" marR="12600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Steflova\AppData\Local\Microsoft\Windows\Temporary Internet Files\Content.IE5\YMTJXZDW\MC9004382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5531017"/>
            <a:ext cx="928694" cy="96981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Pětina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Pětinu z daného čísla vypočítáme tak, že toto číslo ___________________ .</a:t>
            </a:r>
          </a:p>
          <a:p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5" y="3258824"/>
          <a:ext cx="7929615" cy="1313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3497"/>
                <a:gridCol w="720874"/>
                <a:gridCol w="720874"/>
                <a:gridCol w="720874"/>
                <a:gridCol w="720874"/>
                <a:gridCol w="720874"/>
                <a:gridCol w="720874"/>
                <a:gridCol w="720874"/>
              </a:tblGrid>
              <a:tr h="65659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Dané číslo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659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Pětina 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</a:t>
            </a:r>
            <a:r>
              <a:rPr lang="cs-CZ" dirty="0" smtClean="0"/>
              <a:t>://www.office.microsoft.com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134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Vypočítej. Zkoušku správnosti proveď násobením</vt:lpstr>
      <vt:lpstr>Pětina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31</cp:revision>
  <dcterms:created xsi:type="dcterms:W3CDTF">2011-08-21T15:31:45Z</dcterms:created>
  <dcterms:modified xsi:type="dcterms:W3CDTF">2012-12-02T08:54:57Z</dcterms:modified>
</cp:coreProperties>
</file>