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9" r:id="rId4"/>
    <p:sldId id="260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VY_32_INOVACE_20_Opakování - násobilka 2,3,4,5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Opakování - násobilka 2,3,4,5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Jitka Šteflová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VY_32_INOVACE_20_Opakování - násobilka 2,3,4,5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Opakování - násobilka 2,3,4,5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3C4079-4B1B-4F98-89ED-379763D12206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2C5C1D-EAE8-420B-976C-561E1B55DE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23810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doplní pouze příklad a odpověď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C5C1D-EAE8-420B-976C-561E1B55DEFA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8221985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je určen pro 2. ročník ZŠ, pro výuku matematiky. </a:t>
            </a:r>
          </a:p>
          <a:p>
            <a:r>
              <a:rPr lang="cs-CZ" dirty="0" smtClean="0"/>
              <a:t>Pomůcky: interaktivní pero, fixy na interaktivní tabuli.</a:t>
            </a:r>
          </a:p>
          <a:p>
            <a:r>
              <a:rPr lang="cs-CZ" dirty="0" smtClean="0"/>
              <a:t>Inovace: interaktivní způsob učení.</a:t>
            </a:r>
          </a:p>
          <a:p>
            <a:r>
              <a:rPr lang="cs-CZ" dirty="0" smtClean="0"/>
              <a:t>Tento materiál </a:t>
            </a:r>
            <a:r>
              <a:rPr lang="cs-CZ" smtClean="0"/>
              <a:t>slouží </a:t>
            </a:r>
            <a:r>
              <a:rPr lang="cs-CZ" smtClean="0"/>
              <a:t> </a:t>
            </a:r>
            <a:r>
              <a:rPr lang="cs-CZ" dirty="0" smtClean="0"/>
              <a:t>při procvičování </a:t>
            </a:r>
            <a:br>
              <a:rPr lang="cs-CZ" dirty="0" smtClean="0"/>
            </a:br>
            <a:r>
              <a:rPr lang="cs-CZ" dirty="0" smtClean="0"/>
              <a:t>a upevňování učiva násobilky, lze ho použít jako opakovací test v tištěné podobě.</a:t>
            </a:r>
          </a:p>
          <a:p>
            <a:r>
              <a:rPr lang="cs-CZ" dirty="0" smtClean="0"/>
              <a:t>Metodické pokyny: žáci doplňují pomocí pera výsledky, procvičí si násobilku 2,3,4 a 5, řeší slovní úlohy.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lvl="0"/>
            <a:r>
              <a:rPr lang="cs-CZ" dirty="0" smtClean="0"/>
              <a:t>Opakování - násobilka 2,3,4,5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cs-CZ" sz="2000" dirty="0" smtClean="0"/>
              <a:t>Zeleně podtrhni násobky 2, modře násobky 4 a žlutě násobky 5</a:t>
            </a:r>
          </a:p>
          <a:p>
            <a:pPr marL="457200" indent="-457200">
              <a:buNone/>
            </a:pPr>
            <a:r>
              <a:rPr lang="cs-CZ" sz="2000" dirty="0" smtClean="0"/>
              <a:t>               1, 3, 7, 9, 12, 15, 16, 20, 31, 35, 45, 47, 50</a:t>
            </a:r>
          </a:p>
          <a:p>
            <a:pPr marL="457200" indent="-457200">
              <a:buNone/>
            </a:pPr>
            <a:endParaRPr lang="cs-CZ" sz="2000" dirty="0" smtClean="0"/>
          </a:p>
          <a:p>
            <a:pPr marL="457200" indent="-457200">
              <a:buNone/>
            </a:pPr>
            <a:r>
              <a:rPr lang="cs-CZ" sz="2000" dirty="0" smtClean="0"/>
              <a:t>2. Vypočítej. Z příkladů na násobení utvoř příklady na dělení</a:t>
            </a:r>
          </a:p>
          <a:p>
            <a:pPr marL="457200" indent="-457200">
              <a:buNone/>
            </a:pPr>
            <a:endParaRPr lang="cs-CZ" sz="2000" dirty="0" smtClean="0"/>
          </a:p>
          <a:p>
            <a:pPr marL="457200" indent="-457200">
              <a:buNone/>
            </a:pPr>
            <a:endParaRPr lang="cs-CZ" sz="2000" dirty="0" smtClean="0"/>
          </a:p>
          <a:p>
            <a:pPr marL="457200" indent="-457200">
              <a:buNone/>
            </a:pPr>
            <a:endParaRPr lang="cs-CZ" sz="2000" dirty="0" smtClean="0"/>
          </a:p>
          <a:p>
            <a:pPr marL="457200" indent="-457200">
              <a:buNone/>
            </a:pPr>
            <a:endParaRPr lang="cs-CZ" sz="2000" dirty="0" smtClean="0"/>
          </a:p>
          <a:p>
            <a:pPr marL="457200" indent="-457200">
              <a:buNone/>
            </a:pPr>
            <a:r>
              <a:rPr lang="cs-CZ" sz="2000" dirty="0" smtClean="0"/>
              <a:t>3. Zakresli čtyřmi způsoby, jak zaplatíš  75Kč</a:t>
            </a:r>
          </a:p>
          <a:p>
            <a:pPr marL="457200" indent="-457200">
              <a:buNone/>
            </a:pPr>
            <a:endParaRPr lang="cs-CZ" sz="20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928662" y="3429000"/>
          <a:ext cx="6096000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ysClr val="windowText" lastClr="000000"/>
                          </a:solidFill>
                        </a:rPr>
                        <a:t>_____ . 3 = 21</a:t>
                      </a:r>
                      <a:endParaRPr lang="cs-CZ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ysClr val="windowText" lastClr="000000"/>
                          </a:solidFill>
                        </a:rPr>
                        <a:t>_____ . 8 = 40</a:t>
                      </a:r>
                      <a:endParaRPr lang="cs-CZ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ysClr val="windowText" lastClr="000000"/>
                          </a:solidFill>
                        </a:rPr>
                        <a:t>_____ . 4 = 24</a:t>
                      </a:r>
                      <a:endParaRPr lang="cs-CZ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ysClr val="windowText" lastClr="000000"/>
                          </a:solidFill>
                        </a:rPr>
                        <a:t>____ . 9 = 27</a:t>
                      </a:r>
                      <a:endParaRPr lang="cs-CZ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928662" y="5072074"/>
          <a:ext cx="6096000" cy="138905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1389058"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chemeClr val="bg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bg1"/>
                          </a:solidFill>
                        </a:ln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wedg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28604"/>
            <a:ext cx="8229600" cy="569755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4. Pekař dal na plech 36 housek do 4 řad. Kolik housek bylo v jedné řadě?</a:t>
            </a:r>
          </a:p>
          <a:p>
            <a:pPr>
              <a:buNone/>
            </a:pPr>
            <a:r>
              <a:rPr lang="cs-CZ" sz="2000" dirty="0" smtClean="0"/>
              <a:t>___________________</a:t>
            </a:r>
          </a:p>
          <a:p>
            <a:pPr>
              <a:buNone/>
            </a:pPr>
            <a:r>
              <a:rPr lang="cs-CZ" sz="2000" dirty="0" smtClean="0"/>
              <a:t>_______________________________________________________________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5. V parku roste 15 smrků. Borovic je tam 3 krát méně. Kolik je v parku celkem stromů?</a:t>
            </a:r>
          </a:p>
          <a:p>
            <a:pPr>
              <a:buNone/>
            </a:pPr>
            <a:r>
              <a:rPr lang="cs-CZ" sz="2000" dirty="0" smtClean="0"/>
              <a:t>_________________________</a:t>
            </a:r>
          </a:p>
          <a:p>
            <a:pPr>
              <a:buNone/>
            </a:pPr>
            <a:r>
              <a:rPr lang="cs-CZ" sz="2000" dirty="0" smtClean="0"/>
              <a:t>_______________________________________________________________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8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8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8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8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8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http://www.office.microsoft.com</a:t>
            </a:r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143</TotalTime>
  <Words>203</Words>
  <Application>Microsoft Office PowerPoint</Application>
  <PresentationFormat>Předvádění na obrazovce (4:3)</PresentationFormat>
  <Paragraphs>39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Opakování - násobilka 2,3,4,5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User</cp:lastModifiedBy>
  <cp:revision>28</cp:revision>
  <dcterms:created xsi:type="dcterms:W3CDTF">2011-08-21T15:31:45Z</dcterms:created>
  <dcterms:modified xsi:type="dcterms:W3CDTF">2012-12-02T09:01:19Z</dcterms:modified>
</cp:coreProperties>
</file>