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VY_12_INOVACE_22_Slabiky </a:t>
          </a:r>
          <a:r>
            <a:rPr lang="cs-CZ" dirty="0" err="1" smtClean="0"/>
            <a:t>dě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</a:t>
          </a:r>
          <a:r>
            <a:rPr lang="cs-CZ" dirty="0" err="1" smtClean="0"/>
            <a:t>dě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VY_12_INOVACE_22_Slabiky </a:t>
          </a:r>
          <a:r>
            <a:rPr lang="cs-CZ" sz="1800" kern="1200" dirty="0" err="1" smtClean="0"/>
            <a:t>dě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 </a:t>
          </a:r>
          <a:r>
            <a:rPr lang="cs-CZ" sz="1800" kern="1200" dirty="0" err="1" smtClean="0"/>
            <a:t>dě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text a namalují obrázek o tom, co v textu bylo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ho použít v tištěné podobě.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v textu ve slabikách </a:t>
            </a:r>
            <a:r>
              <a:rPr lang="cs-CZ" dirty="0" err="1" smtClean="0"/>
              <a:t>dě</a:t>
            </a:r>
            <a:r>
              <a:rPr lang="cs-CZ" dirty="0" smtClean="0"/>
              <a:t> doplňují ě, uvědomují si rozdíl mezi tím, jak se slova vyslovují a jak se píší, malují obrázek </a:t>
            </a:r>
            <a:r>
              <a:rPr lang="cs-CZ" dirty="0" smtClean="0"/>
              <a:t>                   k </a:t>
            </a:r>
            <a:r>
              <a:rPr lang="cs-CZ" dirty="0" smtClean="0"/>
              <a:t>přečtenému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Doplň a namaluj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500726"/>
          </a:xfrm>
        </p:spPr>
        <p:txBody>
          <a:bodyPr/>
          <a:lstStyle/>
          <a:p>
            <a:pPr>
              <a:buNone/>
            </a:pPr>
            <a:r>
              <a:rPr lang="cs-CZ" sz="2400" i="1" dirty="0" smtClean="0"/>
              <a:t>D_deček </a:t>
            </a:r>
            <a:r>
              <a:rPr lang="cs-CZ" sz="2400" i="1" dirty="0" err="1" smtClean="0"/>
              <a:t>Lojzík</a:t>
            </a:r>
            <a:endParaRPr lang="cs-CZ" sz="2400" i="1" dirty="0" smtClean="0"/>
          </a:p>
          <a:p>
            <a:pPr>
              <a:buNone/>
            </a:pPr>
            <a:r>
              <a:rPr lang="cs-CZ" sz="2400" dirty="0" smtClean="0"/>
              <a:t>Náš d_deček jel v </a:t>
            </a:r>
            <a:r>
              <a:rPr lang="cs-CZ" sz="2400" dirty="0" err="1" smtClean="0"/>
              <a:t>ned</a:t>
            </a:r>
            <a:r>
              <a:rPr lang="cs-CZ" sz="2400" dirty="0" smtClean="0"/>
              <a:t>_li na výlet do D_</a:t>
            </a:r>
            <a:r>
              <a:rPr lang="cs-CZ" sz="2400" dirty="0" err="1" smtClean="0"/>
              <a:t>čína</a:t>
            </a:r>
            <a:r>
              <a:rPr lang="cs-CZ" sz="2400" dirty="0" smtClean="0"/>
              <a:t>. Vzal si s sebou malý</a:t>
            </a:r>
          </a:p>
          <a:p>
            <a:pPr>
              <a:buNone/>
            </a:pPr>
            <a:r>
              <a:rPr lang="cs-CZ" sz="2400" dirty="0" smtClean="0"/>
              <a:t> batoh, který byl ale d_</a:t>
            </a:r>
            <a:r>
              <a:rPr lang="cs-CZ" sz="2400" dirty="0" err="1" smtClean="0"/>
              <a:t>ravý</a:t>
            </a:r>
            <a:r>
              <a:rPr lang="cs-CZ" sz="2400" dirty="0" smtClean="0"/>
              <a:t>. Byl celý </a:t>
            </a:r>
            <a:r>
              <a:rPr lang="cs-CZ" sz="2400" dirty="0" err="1" smtClean="0"/>
              <a:t>vyd</a:t>
            </a:r>
            <a:r>
              <a:rPr lang="cs-CZ" sz="2400" dirty="0" smtClean="0"/>
              <a:t>_</a:t>
            </a:r>
            <a:r>
              <a:rPr lang="cs-CZ" sz="2400" dirty="0" err="1" smtClean="0"/>
              <a:t>šený</a:t>
            </a:r>
            <a:r>
              <a:rPr lang="cs-CZ" sz="2400" dirty="0" smtClean="0"/>
              <a:t>, když na vlakovém</a:t>
            </a:r>
          </a:p>
          <a:p>
            <a:pPr>
              <a:buNone/>
            </a:pPr>
            <a:r>
              <a:rPr lang="cs-CZ" sz="2400" dirty="0" smtClean="0"/>
              <a:t> nádraží zjistil, že nemá svačinu ani peníze.  „Co budu d_lat?“, </a:t>
            </a:r>
          </a:p>
          <a:p>
            <a:pPr>
              <a:buNone/>
            </a:pPr>
            <a:r>
              <a:rPr lang="cs-CZ" sz="2400" dirty="0" smtClean="0"/>
              <a:t>pomyslel si. Zavolal  tetě And_</a:t>
            </a:r>
            <a:r>
              <a:rPr lang="cs-CZ" sz="2400" dirty="0" err="1" smtClean="0"/>
              <a:t>lce</a:t>
            </a:r>
            <a:r>
              <a:rPr lang="cs-CZ" sz="2400" dirty="0" smtClean="0"/>
              <a:t>. Pracovala zrovna na zahrad_. </a:t>
            </a:r>
          </a:p>
          <a:p>
            <a:pPr>
              <a:buNone/>
            </a:pPr>
            <a:r>
              <a:rPr lang="cs-CZ" sz="2400" dirty="0" smtClean="0"/>
              <a:t>Byla tak hodná a přinesla mu peníze i novou svačinu.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Doplň a slova přepiš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D_</a:t>
            </a:r>
            <a:r>
              <a:rPr lang="cs-CZ" dirty="0" err="1" smtClean="0"/>
              <a:t>ťátko</a:t>
            </a:r>
            <a:r>
              <a:rPr lang="cs-CZ" dirty="0" smtClean="0"/>
              <a:t>, d_lení, d_</a:t>
            </a:r>
            <a:r>
              <a:rPr lang="cs-CZ" dirty="0" err="1" smtClean="0"/>
              <a:t>dina</a:t>
            </a:r>
            <a:r>
              <a:rPr lang="cs-CZ" dirty="0" smtClean="0"/>
              <a:t>, d_kujeme, mlád_</a:t>
            </a:r>
            <a:r>
              <a:rPr lang="cs-CZ" dirty="0" err="1" smtClean="0"/>
              <a:t>te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err="1" smtClean="0"/>
              <a:t>and</a:t>
            </a:r>
            <a:r>
              <a:rPr lang="cs-CZ" dirty="0" smtClean="0"/>
              <a:t>_l, úd_</a:t>
            </a:r>
            <a:r>
              <a:rPr lang="cs-CZ" dirty="0" err="1" smtClean="0"/>
              <a:t>sný</a:t>
            </a:r>
            <a:r>
              <a:rPr lang="cs-CZ" dirty="0" smtClean="0"/>
              <a:t>, d_</a:t>
            </a:r>
            <a:r>
              <a:rPr lang="cs-CZ" dirty="0" err="1" smtClean="0"/>
              <a:t>lníci</a:t>
            </a:r>
            <a:r>
              <a:rPr lang="cs-CZ" dirty="0" smtClean="0"/>
              <a:t>, v ohrad_ , d_</a:t>
            </a:r>
            <a:r>
              <a:rPr lang="cs-CZ" dirty="0" err="1" smtClean="0"/>
              <a:t>jiny</a:t>
            </a:r>
            <a:r>
              <a:rPr lang="cs-CZ" dirty="0" smtClean="0"/>
              <a:t>, d_</a:t>
            </a:r>
            <a:r>
              <a:rPr lang="cs-CZ" dirty="0" err="1" smtClean="0"/>
              <a:t>včata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YMTJXZDW\MC900440452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3" y="307772"/>
            <a:ext cx="571504" cy="76377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225</Words>
  <Application>Microsoft Office PowerPoint</Application>
  <PresentationFormat>Předvádění na obrazovce (4:3)</PresentationFormat>
  <Paragraphs>37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Doplň a namaluj obrázek</vt:lpstr>
      <vt:lpstr>Doplň a slova přepiš</vt:lpstr>
      <vt:lpstr>Obrázky: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22</cp:revision>
  <dcterms:created xsi:type="dcterms:W3CDTF">2011-08-21T15:31:45Z</dcterms:created>
  <dcterms:modified xsi:type="dcterms:W3CDTF">2012-12-02T09:03:34Z</dcterms:modified>
</cp:coreProperties>
</file>