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68" r:id="rId3"/>
    <p:sldId id="260" r:id="rId4"/>
    <p:sldId id="262" r:id="rId5"/>
    <p:sldId id="263" r:id="rId6"/>
    <p:sldId id="264" r:id="rId7"/>
    <p:sldId id="265" r:id="rId8"/>
    <p:sldId id="261" r:id="rId9"/>
    <p:sldId id="266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220F"/>
    <a:srgbClr val="00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783" autoAdjust="0"/>
  </p:normalViewPr>
  <p:slideViewPr>
    <p:cSldViewPr>
      <p:cViewPr>
        <p:scale>
          <a:sx n="76" d="100"/>
          <a:sy n="76" d="100"/>
        </p:scale>
        <p:origin x="-119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VY_32_INOVACE_08_Druhy lesů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Druhy lesů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VY_32_INOVACE_08_Druhy lesů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Druhy lesů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vpisují jednotlivé stromy do správných řádek. Slouží k opakování učiva.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36749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popisují obrázky a jmenují jehličnaté</a:t>
            </a:r>
            <a:r>
              <a:rPr lang="cs-CZ" baseline="0" dirty="0" smtClean="0"/>
              <a:t> stromy.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16675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popisují obrázky a jmenují</a:t>
            </a:r>
            <a:r>
              <a:rPr lang="cs-CZ" baseline="0" dirty="0" smtClean="0"/>
              <a:t> listnaté stromy.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87156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popisují obrázky a jmenují stromy smíšených lesů. Vnímají barevné zabarvení </a:t>
            </a:r>
            <a:r>
              <a:rPr lang="cs-CZ" baseline="0" dirty="0" smtClean="0"/>
              <a:t> listnatých stromů na podzim.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25490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popisují obrázky a jmenují stromy</a:t>
            </a:r>
            <a:r>
              <a:rPr lang="cs-CZ" baseline="0" dirty="0" smtClean="0"/>
              <a:t> a </a:t>
            </a:r>
            <a:r>
              <a:rPr lang="cs-CZ" baseline="0" smtClean="0"/>
              <a:t>rostliny lužního lesa.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88339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píší názvy stromů do svých sešitů a poté následuje společná kontrola </a:t>
            </a:r>
            <a:r>
              <a:rPr lang="cs-CZ" smtClean="0"/>
              <a:t>na tabuli.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66984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Pokud</a:t>
            </a:r>
            <a:r>
              <a:rPr lang="cs-CZ" baseline="0" dirty="0" smtClean="0"/>
              <a:t> žáci neznají odpověď, mají možnost zjistit na internetové adrese www.seznam.cz.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9989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JP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8.JPG"/><Relationship Id="rId5" Type="http://schemas.openxmlformats.org/officeDocument/2006/relationships/image" Target="../media/image17.JPG"/><Relationship Id="rId4" Type="http://schemas.openxmlformats.org/officeDocument/2006/relationships/image" Target="../media/image16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19.wmf"/><Relationship Id="rId7" Type="http://schemas.openxmlformats.org/officeDocument/2006/relationships/image" Target="../media/image23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wmf"/><Relationship Id="rId5" Type="http://schemas.openxmlformats.org/officeDocument/2006/relationships/image" Target="../media/image21.jpeg"/><Relationship Id="rId4" Type="http://schemas.openxmlformats.org/officeDocument/2006/relationships/image" Target="../media/image20.wmf"/><Relationship Id="rId9" Type="http://schemas.openxmlformats.org/officeDocument/2006/relationships/image" Target="../media/image25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6920446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4. ročníku, pro výuku </a:t>
            </a:r>
            <a:r>
              <a:rPr lang="cs-CZ" sz="2800" dirty="0" smtClean="0"/>
              <a:t>přírodovědy.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</a:t>
            </a:r>
            <a:r>
              <a:rPr lang="cs-CZ" sz="2800" dirty="0" smtClean="0"/>
              <a:t>tabuli.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První část je určena pro opakování učiva , další část lze využít pro samostatnou práci </a:t>
            </a:r>
            <a:r>
              <a:rPr lang="cs-CZ" sz="2800" dirty="0" smtClean="0"/>
              <a:t>žáků.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</a:t>
            </a:r>
            <a:r>
              <a:rPr lang="cs-CZ" sz="2800" dirty="0" smtClean="0"/>
              <a:t>Interaktivní </a:t>
            </a:r>
            <a:r>
              <a:rPr lang="cs-CZ" sz="2800" dirty="0" smtClean="0"/>
              <a:t>způsob </a:t>
            </a:r>
            <a:r>
              <a:rPr lang="cs-CZ" sz="2800" dirty="0" smtClean="0"/>
              <a:t>učení.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</a:t>
            </a:r>
            <a:r>
              <a:rPr lang="cs-CZ" sz="2800" dirty="0" smtClean="0"/>
              <a:t>Žáci </a:t>
            </a:r>
            <a:r>
              <a:rPr lang="cs-CZ" sz="2800" dirty="0" smtClean="0"/>
              <a:t>doplňují  text na správná místa v článku, žáci vyhledávají na internetové adrese </a:t>
            </a:r>
            <a:r>
              <a:rPr lang="cs-CZ" sz="2800" dirty="0" smtClean="0"/>
              <a:t>www.seznam.cz. 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051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1" name="Picture 7" descr="C:\Users\ProchazkovaE\AppData\Local\Microsoft\Windows\Temporary Internet Files\Content.IE5\VA2H4KKW\MP900427760[1].jpg"/>
          <p:cNvPicPr>
            <a:picLocks noChangeAspect="1" noChangeArrowheads="1"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5009"/>
            <a:ext cx="9144000" cy="6707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3300"/>
                </a:solidFill>
              </a:rPr>
              <a:t>Jehličnatý: ……………………………………………………</a:t>
            </a:r>
          </a:p>
          <a:p>
            <a:pPr marL="0" indent="0">
              <a:buNone/>
            </a:pPr>
            <a:r>
              <a:rPr lang="cs-CZ" dirty="0">
                <a:solidFill>
                  <a:srgbClr val="003300"/>
                </a:solidFill>
              </a:rPr>
              <a:t> </a:t>
            </a:r>
            <a:r>
              <a:rPr lang="cs-CZ" dirty="0" smtClean="0">
                <a:solidFill>
                  <a:srgbClr val="003300"/>
                </a:solidFill>
              </a:rPr>
              <a:t>   …………………………………………………………………….</a:t>
            </a:r>
          </a:p>
          <a:p>
            <a:r>
              <a:rPr lang="cs-CZ" dirty="0" smtClean="0">
                <a:solidFill>
                  <a:srgbClr val="003300"/>
                </a:solidFill>
              </a:rPr>
              <a:t>Listnatý: ……………………………………………………….</a:t>
            </a:r>
          </a:p>
          <a:p>
            <a:pPr marL="0" indent="0">
              <a:buNone/>
            </a:pPr>
            <a:r>
              <a:rPr lang="cs-CZ" dirty="0">
                <a:solidFill>
                  <a:srgbClr val="003300"/>
                </a:solidFill>
              </a:rPr>
              <a:t> </a:t>
            </a:r>
            <a:r>
              <a:rPr lang="cs-CZ" dirty="0" smtClean="0">
                <a:solidFill>
                  <a:srgbClr val="003300"/>
                </a:solidFill>
              </a:rPr>
              <a:t>   ……………………………………………………………………..</a:t>
            </a:r>
          </a:p>
          <a:p>
            <a:r>
              <a:rPr lang="cs-CZ" dirty="0" smtClean="0">
                <a:solidFill>
                  <a:srgbClr val="003300"/>
                </a:solidFill>
              </a:rPr>
              <a:t>Smíšený</a:t>
            </a:r>
          </a:p>
          <a:p>
            <a:r>
              <a:rPr lang="cs-CZ" dirty="0" smtClean="0">
                <a:solidFill>
                  <a:srgbClr val="003300"/>
                </a:solidFill>
              </a:rPr>
              <a:t>Lužní</a:t>
            </a:r>
            <a:endParaRPr lang="cs-CZ" sz="2000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sz="2000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         </a:t>
            </a:r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dub, bříza, javor, modřín, borovice, buk, jasan, smrk, jedle</a:t>
            </a:r>
            <a:endParaRPr lang="cs-CZ" b="1" dirty="0" smtClean="0">
              <a:solidFill>
                <a:srgbClr val="0033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  <a:solidFill>
            <a:srgbClr val="92D050"/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00220F"/>
                </a:solidFill>
              </a:rPr>
              <a:t>DRUHY LESŮ</a:t>
            </a:r>
            <a:endParaRPr lang="cs-CZ" sz="4000" dirty="0">
              <a:solidFill>
                <a:srgbClr val="00220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010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Jehličnaté lesy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1026" name="Picture 2" descr="C:\Users\ProchazkovaE\AppData\Local\Microsoft\Windows\Temporary Internet Files\Content.IE5\JDMGALS6\MP90039962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1440178"/>
            <a:ext cx="2745964" cy="2156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08927" y="350100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1029" name="Picture 5" descr="C:\Users\ProchazkovaE\AppData\Local\Microsoft\Windows\Temporary Internet Files\Content.IE5\MMHF5AC4\MP90040162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39" y="1440178"/>
            <a:ext cx="5764927" cy="5053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3" descr="C:\Users\ProchazkovaE\AppData\Local\Microsoft\Windows\Temporary Internet Files\Content.IE5\TLWFA20Q\MP90040752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3921132"/>
            <a:ext cx="2745965" cy="2572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7532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Listnaté lesy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2051" name="Picture 3" descr="C:\Users\ProchazkovaE\AppData\Local\Microsoft\Windows\Temporary Internet Files\Content.IE5\TLWFA20Q\MP90040081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22091"/>
            <a:ext cx="4045456" cy="2695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rochazkovaE\AppData\Local\Microsoft\Windows\Temporary Internet Files\Content.IE5\TN3PGN12\MP90039962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322091"/>
            <a:ext cx="3873950" cy="2695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C:\Users\ProchazkovaE\AppData\Local\Microsoft\Windows\Temporary Internet Files\Content.IE5\TLWFA20Q\MP900145305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9056" y="4181254"/>
            <a:ext cx="1983886" cy="2443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C:\Users\ProchazkovaE\AppData\Local\Microsoft\Windows\Temporary Internet Files\Content.IE5\TN3PGN12\MP90040671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193709"/>
            <a:ext cx="3665087" cy="24433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9" descr="C:\Users\ProchazkovaE\AppData\Local\Microsoft\Windows\Temporary Internet Files\Content.IE5\TLWFA20Q\MP90040689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8326" y="4193709"/>
            <a:ext cx="2188408" cy="2430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0896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Smíšené lesy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807" y="1268760"/>
            <a:ext cx="3946177" cy="256534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268759"/>
            <a:ext cx="3740111" cy="256367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638" y="3933494"/>
            <a:ext cx="3947346" cy="266385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3933494"/>
            <a:ext cx="3740111" cy="2663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0869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Lužní les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272276"/>
            <a:ext cx="3672407" cy="266077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766" y="1272275"/>
            <a:ext cx="3707904" cy="266077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766" y="4106319"/>
            <a:ext cx="3707904" cy="256304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7336" y="4105937"/>
            <a:ext cx="3653095" cy="2563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5829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Samostatná práce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i="1" dirty="0" smtClean="0"/>
              <a:t>Poznáš, ke kterým stromům patří tyto větvičky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3077" name="Picture 5" descr="C:\Users\ProchazkovaE\AppData\Local\Microsoft\Windows\Temporary Internet Files\Content.IE5\JDMGALS6\MC9003506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6877" y="2279825"/>
            <a:ext cx="1510420" cy="1794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rochazkovaE\AppData\Local\Microsoft\Windows\Temporary Internet Files\Content.IE5\O5OWQL3P\MC9003313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465421"/>
            <a:ext cx="1816729" cy="1608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ProchazkovaE\AppData\Local\Microsoft\Windows\Temporary Internet Files\Content.IE5\VA2H4KKW\MP900401775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868" y="2462846"/>
            <a:ext cx="1290603" cy="161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ProchazkovaE\AppData\Local\Microsoft\Windows\Temporary Internet Files\Content.IE5\VA2H4KKW\MC90035353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484" y="4456309"/>
            <a:ext cx="1815220" cy="1549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ProchazkovaE\AppData\Local\Microsoft\Windows\Temporary Internet Files\Content.IE5\R6TMH8UR\MC90035065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9376" y="4399549"/>
            <a:ext cx="1792586" cy="179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ProchazkovaE\AppData\Local\Microsoft\Windows\Temporary Internet Files\Content.IE5\JDMGALS6\MP90041177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7515" y="4154287"/>
            <a:ext cx="1417033" cy="19168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ProchazkovaE\AppData\Local\Microsoft\Windows\Temporary Internet Files\Content.IE5\JDMGALS6\MC90012334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2087" y="4347609"/>
            <a:ext cx="1243376" cy="1105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111451" y="252794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1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164593" y="284551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388386" y="252794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70094" y="5886453"/>
            <a:ext cx="4020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86294" y="602071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959844" y="606588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237543" y="564759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11451" y="2956938"/>
            <a:ext cx="12652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borovice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939967" y="3141604"/>
            <a:ext cx="7970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smrk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539229" y="2992206"/>
            <a:ext cx="10935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modřín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208402" y="6190626"/>
            <a:ext cx="10538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dub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052702" y="6205383"/>
            <a:ext cx="6479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buk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15436" y="6190625"/>
            <a:ext cx="8066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javor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605479" y="5733254"/>
            <a:ext cx="7886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bříza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25695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Otázka k zamyšlení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Víš, co to jsou  </a:t>
            </a:r>
            <a:r>
              <a:rPr lang="cs-CZ" i="1" u="sng" dirty="0" smtClean="0"/>
              <a:t>hálky</a:t>
            </a:r>
            <a:r>
              <a:rPr lang="cs-CZ" i="1" dirty="0" smtClean="0"/>
              <a:t> ? </a:t>
            </a:r>
            <a:r>
              <a:rPr lang="cs-CZ" dirty="0" smtClean="0"/>
              <a:t>( obrázek ti napoví )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2636912"/>
            <a:ext cx="4427984" cy="3320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3599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microsoft.com</a:t>
            </a:r>
            <a:endParaRPr lang="cs-CZ" dirty="0" smtClean="0"/>
          </a:p>
          <a:p>
            <a:r>
              <a:rPr lang="cs-CZ" dirty="0"/>
              <a:t>f</a:t>
            </a:r>
            <a:r>
              <a:rPr lang="cs-CZ" smtClean="0"/>
              <a:t>oto </a:t>
            </a:r>
            <a:r>
              <a:rPr lang="cs-CZ" dirty="0" smtClean="0"/>
              <a:t>– archiv autora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251</TotalTime>
  <Words>276</Words>
  <Application>Microsoft Office PowerPoint</Application>
  <PresentationFormat>Předvádění na obrazovce (4:3)</PresentationFormat>
  <Paragraphs>61</Paragraphs>
  <Slides>10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DRUHY LESŮ</vt:lpstr>
      <vt:lpstr>Jehličnaté lesy</vt:lpstr>
      <vt:lpstr>Listnaté lesy</vt:lpstr>
      <vt:lpstr>Smíšené lesy</vt:lpstr>
      <vt:lpstr>Lužní les</vt:lpstr>
      <vt:lpstr>Samostatná práce</vt:lpstr>
      <vt:lpstr>Otázka k zamyšlení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51</cp:revision>
  <dcterms:created xsi:type="dcterms:W3CDTF">2011-08-21T15:31:45Z</dcterms:created>
  <dcterms:modified xsi:type="dcterms:W3CDTF">2012-03-09T19:16:21Z</dcterms:modified>
</cp:coreProperties>
</file>