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VY_12_INOVACE_23_Slabiky tě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Slabiky tě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VY_12_INOVACE_23_Slabiky tě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Slabiky tě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vymýšlí</a:t>
            </a:r>
            <a:r>
              <a:rPr lang="cs-CZ" baseline="0" dirty="0" smtClean="0"/>
              <a:t> slova podle zadání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přepsaná slova dělí na slabiky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tabulí, lze ho použít v tištěné podobě.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v textu ve slabikách tě doplňují ě, uvědomují si rozdíl mezi tím, jak se slova vyslovují a jak se píší, vymýšlí slova podle zadání, přepsaná slova dělí na slabiky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K daným slovům vymysli a napiš slova, </a:t>
            </a:r>
            <a:br>
              <a:rPr lang="cs-CZ" sz="2800" dirty="0" smtClean="0"/>
            </a:br>
            <a:r>
              <a:rPr lang="cs-CZ" sz="2800" dirty="0" smtClean="0"/>
              <a:t>která odpovídají na otázku </a:t>
            </a:r>
            <a:r>
              <a:rPr lang="cs-CZ" sz="2800" b="1" dirty="0" smtClean="0"/>
              <a:t>jak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5357850"/>
          </a:xfrm>
        </p:spPr>
        <p:txBody>
          <a:bodyPr/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Bohatý - ___________, zlatý- ___________, ušatý - __________,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chlupatý - ___________, chundelatý - ___________, plešatý –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___________, strakatý - _____________, hranatý - __________ 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Steflova\AppData\Local\Microsoft\Windows\Temporary Internet Files\Content.IE5\IGMO0Q8K\MC9004375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420305"/>
            <a:ext cx="787399" cy="79411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Slova přepiš a rozděl na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Potěšení, nátěr, kotě, v botě, v blátě, utěsnit, přestěhovat, štěně,</a:t>
            </a:r>
          </a:p>
          <a:p>
            <a:pPr>
              <a:buNone/>
            </a:pPr>
            <a:r>
              <a:rPr lang="cs-CZ" sz="2400" dirty="0" smtClean="0"/>
              <a:t>letiště, tělocvična, těšit se</a:t>
            </a:r>
            <a:r>
              <a:rPr lang="cs-CZ" sz="2400" smtClean="0"/>
              <a:t>, hlasitě.</a:t>
            </a: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Obrázek: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</a:t>
            </a:r>
            <a:r>
              <a:rPr lang="cs-CZ" dirty="0" smtClean="0"/>
              <a:t>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192</Words>
  <Application>Microsoft Office PowerPoint</Application>
  <PresentationFormat>Předvádění na obrazovce (4:3)</PresentationFormat>
  <Paragraphs>40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K daným slovům vymysli a napiš slova,  která odpovídají na otázku jak.</vt:lpstr>
      <vt:lpstr>Slova přepiš a rozděl na slabiky</vt:lpstr>
      <vt:lpstr>Obrázek: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24</cp:revision>
  <dcterms:created xsi:type="dcterms:W3CDTF">2011-08-21T15:31:45Z</dcterms:created>
  <dcterms:modified xsi:type="dcterms:W3CDTF">2012-12-02T10:27:17Z</dcterms:modified>
</cp:coreProperties>
</file>