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VY_12_INOVACE_24_Slabiky ně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Slabiky ně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VY_12_INOVACE_24_Slabiky ně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Slabiky ně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odpovídají na otázky, musí se zamyslet, že o jméně tety v textu nic není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</a:t>
            </a:r>
            <a:r>
              <a:rPr lang="cs-CZ" i="0" dirty="0" smtClean="0"/>
              <a:t>áci vymýšlí slova, ve </a:t>
            </a:r>
            <a:r>
              <a:rPr lang="cs-CZ" sz="1200" i="0" dirty="0" smtClean="0"/>
              <a:t>kterých se objevují slabiky </a:t>
            </a:r>
            <a:r>
              <a:rPr lang="cs-CZ" sz="1200" i="0" dirty="0" err="1" smtClean="0"/>
              <a:t>dě</a:t>
            </a:r>
            <a:r>
              <a:rPr lang="cs-CZ" sz="1200" i="0" dirty="0" smtClean="0"/>
              <a:t>, tě, ně, odůvodňují</a:t>
            </a:r>
            <a:r>
              <a:rPr lang="cs-CZ" sz="1200" i="0" baseline="0" dirty="0" smtClean="0"/>
              <a:t> pravopis jednotlivých slov</a:t>
            </a:r>
            <a:endParaRPr lang="cs-CZ" i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2. ročník ZŠ, pro výuku českého jazyka. </a:t>
            </a:r>
          </a:p>
          <a:p>
            <a:r>
              <a:rPr lang="cs-CZ" dirty="0" smtClean="0"/>
              <a:t>Je vhodný pro práci s interaktivní tabulí, lze ho použít v tištěné podobě.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žáci v textu vyhledávají slova, ve kterých je slabika </a:t>
            </a:r>
            <a:r>
              <a:rPr lang="cs-CZ" i="1" dirty="0" smtClean="0"/>
              <a:t>ně</a:t>
            </a:r>
            <a:r>
              <a:rPr lang="cs-CZ" dirty="0" smtClean="0"/>
              <a:t>, uvědomují si rozdíl mezi tím, jak se slova vyslovují a jak se píší, plní </a:t>
            </a:r>
            <a:r>
              <a:rPr lang="cs-CZ" smtClean="0"/>
              <a:t>úkoly </a:t>
            </a:r>
            <a:br>
              <a:rPr lang="cs-CZ" smtClean="0"/>
            </a:br>
            <a:r>
              <a:rPr lang="cs-CZ" smtClean="0"/>
              <a:t>k textu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2800" dirty="0" smtClean="0"/>
              <a:t>Vyhledej a zakroužkuj v textu slova se slabikami </a:t>
            </a:r>
            <a:r>
              <a:rPr lang="cs-CZ" sz="2800" b="1" i="1" dirty="0" smtClean="0"/>
              <a:t>ně</a:t>
            </a:r>
            <a:endParaRPr lang="cs-CZ" sz="28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60"/>
            <a:ext cx="8229600" cy="5357850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O prázdninách jsme byli v Německu u </a:t>
            </a:r>
            <a:r>
              <a:rPr lang="cs-CZ" sz="2400" dirty="0" smtClean="0"/>
              <a:t>tety. </a:t>
            </a:r>
            <a:r>
              <a:rPr lang="cs-CZ" sz="2400" dirty="0" smtClean="0"/>
              <a:t>Šla s námi do zoo, </a:t>
            </a:r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r>
              <a:rPr lang="cs-CZ" sz="2400" dirty="0" smtClean="0"/>
              <a:t>kde bylo slůně. Ale vypadalo nějak divně. Asi ho něco netěšilo. </a:t>
            </a:r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r>
              <a:rPr lang="cs-CZ" sz="2400" dirty="0" smtClean="0"/>
              <a:t>Bylo moc horko a to se slůněti nelíbilo. „Kéž by tak sněžilo!“, </a:t>
            </a:r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r>
              <a:rPr lang="cs-CZ" sz="2400" dirty="0" smtClean="0"/>
              <a:t>říkalo si.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Je v textu vlastní jméno?___________________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Vypiš čtyřslabičná slova. ________________________________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Jak se jmenovala teta? _________________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Steflova\AppData\Local\Microsoft\Windows\Temporary Internet Files\Content.IE5\OQ3OLCSW\MP90040921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64545" y="3500438"/>
            <a:ext cx="1607983" cy="107157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Vymysli slova, ve kterých se objevují slabiky </a:t>
            </a:r>
            <a:r>
              <a:rPr lang="cs-CZ" sz="2800" i="1" dirty="0" err="1" smtClean="0"/>
              <a:t>dě</a:t>
            </a:r>
            <a:r>
              <a:rPr lang="cs-CZ" sz="2800" dirty="0" smtClean="0"/>
              <a:t>, </a:t>
            </a:r>
            <a:r>
              <a:rPr lang="cs-CZ" sz="2800" i="1" dirty="0" smtClean="0"/>
              <a:t>tě</a:t>
            </a:r>
            <a:r>
              <a:rPr lang="cs-CZ" sz="2800" dirty="0" smtClean="0"/>
              <a:t>, </a:t>
            </a:r>
            <a:r>
              <a:rPr lang="cs-CZ" sz="2800" i="1" dirty="0" smtClean="0"/>
              <a:t>ně</a:t>
            </a:r>
            <a:endParaRPr lang="cs-CZ" sz="28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Obrázek: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233</Words>
  <Application>Microsoft Office PowerPoint</Application>
  <PresentationFormat>Předvádění na obrazovce (4:3)</PresentationFormat>
  <Paragraphs>42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Vyhledej a zakroužkuj v textu slova se slabikami ně</vt:lpstr>
      <vt:lpstr>Vymysli slova, ve kterých se objevují slabiky dě, tě, ně</vt:lpstr>
      <vt:lpstr>Obrázek: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26</cp:revision>
  <dcterms:created xsi:type="dcterms:W3CDTF">2011-08-21T15:31:45Z</dcterms:created>
  <dcterms:modified xsi:type="dcterms:W3CDTF">2012-12-02T10:29:00Z</dcterms:modified>
</cp:coreProperties>
</file>