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VY_12_INOVACE_25_Slabiky </a:t>
          </a:r>
          <a:r>
            <a:rPr lang="cs-CZ" dirty="0" err="1" smtClean="0"/>
            <a:t>bě</a:t>
          </a:r>
          <a:r>
            <a:rPr lang="cs-CZ" dirty="0" smtClean="0"/>
            <a:t>, </a:t>
          </a:r>
          <a:r>
            <a:rPr lang="cs-CZ" dirty="0" err="1" smtClean="0"/>
            <a:t>pě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Slabiky </a:t>
          </a:r>
          <a:r>
            <a:rPr lang="cs-CZ" dirty="0" err="1" smtClean="0"/>
            <a:t>bě</a:t>
          </a:r>
          <a:r>
            <a:rPr lang="cs-CZ" dirty="0" smtClean="0"/>
            <a:t>, </a:t>
          </a:r>
          <a:r>
            <a:rPr lang="cs-CZ" dirty="0" err="1" smtClean="0"/>
            <a:t>pě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VY_12_INOVACE_25_Slabiky </a:t>
          </a:r>
          <a:r>
            <a:rPr lang="cs-CZ" sz="1800" kern="1200" dirty="0" err="1" smtClean="0"/>
            <a:t>bě</a:t>
          </a:r>
          <a:r>
            <a:rPr lang="cs-CZ" sz="1800" kern="1200" dirty="0" smtClean="0"/>
            <a:t>, </a:t>
          </a:r>
          <a:r>
            <a:rPr lang="cs-CZ" sz="1800" kern="1200" dirty="0" err="1" smtClean="0"/>
            <a:t>pě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Slabiky </a:t>
          </a:r>
          <a:r>
            <a:rPr lang="cs-CZ" sz="1800" kern="1200" dirty="0" err="1" smtClean="0"/>
            <a:t>bě</a:t>
          </a:r>
          <a:r>
            <a:rPr lang="cs-CZ" sz="1800" kern="1200" dirty="0" smtClean="0"/>
            <a:t>, </a:t>
          </a:r>
          <a:r>
            <a:rPr lang="cs-CZ" sz="1800" kern="1200" dirty="0" err="1" smtClean="0"/>
            <a:t>pě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spojí čárou slovo a skupinu slabik podle výskytu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doplní </a:t>
            </a:r>
            <a:r>
              <a:rPr lang="cs-CZ" i="1" dirty="0" smtClean="0"/>
              <a:t>ě, </a:t>
            </a:r>
            <a:r>
              <a:rPr lang="cs-CZ" i="0" dirty="0" smtClean="0"/>
              <a:t>vyhledají podstatná jména, mohou je podtrhnout, napíší jejich počet a splní další úkoly </a:t>
            </a:r>
            <a:endParaRPr lang="cs-CZ" i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822198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je určen pro 2. ročník ZŠ, pro výuku českého jazyka. </a:t>
            </a:r>
          </a:p>
          <a:p>
            <a:r>
              <a:rPr lang="cs-CZ" dirty="0" smtClean="0"/>
              <a:t>Je vhodný pro práci s interaktivní tabulí, lze ho použít </a:t>
            </a:r>
            <a:r>
              <a:rPr lang="cs-CZ" dirty="0" smtClean="0"/>
              <a:t>              v </a:t>
            </a:r>
            <a:r>
              <a:rPr lang="cs-CZ" dirty="0" smtClean="0"/>
              <a:t>tištěné podobě.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žáci, uvědomují si rozdíl mezi tím, jak se slova vyslovují a jak se píší, spojí čárou slovo </a:t>
            </a:r>
            <a:br>
              <a:rPr lang="cs-CZ" dirty="0" smtClean="0"/>
            </a:br>
            <a:r>
              <a:rPr lang="cs-CZ" dirty="0" smtClean="0"/>
              <a:t>a skupinu slabik, doplní </a:t>
            </a:r>
            <a:r>
              <a:rPr lang="cs-CZ" i="1" dirty="0" smtClean="0"/>
              <a:t>ě, </a:t>
            </a:r>
            <a:r>
              <a:rPr lang="cs-CZ" dirty="0" smtClean="0"/>
              <a:t>vyhledají podstatná jména, mohou je podtrhnout, napíší jejich počet a plní další úkoly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l"/>
            <a:r>
              <a:rPr lang="cs-CZ" dirty="0" smtClean="0"/>
              <a:t>Připoj slova ke skupině slabik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000100" y="3071810"/>
            <a:ext cx="2043098" cy="154304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8800" dirty="0" smtClean="0"/>
              <a:t>BĚ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500430" y="1571612"/>
            <a:ext cx="1857388" cy="507209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dirty="0" smtClean="0"/>
              <a:t>poupě</a:t>
            </a:r>
          </a:p>
          <a:p>
            <a:pPr algn="ctr">
              <a:buNone/>
            </a:pPr>
            <a:r>
              <a:rPr lang="cs-CZ" dirty="0" smtClean="0"/>
              <a:t>hříbě</a:t>
            </a:r>
          </a:p>
          <a:p>
            <a:pPr algn="ctr">
              <a:buNone/>
            </a:pPr>
            <a:r>
              <a:rPr lang="cs-CZ" dirty="0" smtClean="0"/>
              <a:t>neběhá</a:t>
            </a:r>
          </a:p>
          <a:p>
            <a:pPr algn="ctr">
              <a:buNone/>
            </a:pPr>
            <a:r>
              <a:rPr lang="cs-CZ" dirty="0" smtClean="0"/>
              <a:t>pěstuje        </a:t>
            </a:r>
          </a:p>
          <a:p>
            <a:pPr algn="ctr">
              <a:buNone/>
            </a:pPr>
            <a:r>
              <a:rPr lang="cs-CZ" dirty="0" smtClean="0"/>
              <a:t>podběl</a:t>
            </a:r>
          </a:p>
          <a:p>
            <a:pPr algn="ctr">
              <a:buNone/>
            </a:pPr>
            <a:r>
              <a:rPr lang="cs-CZ" dirty="0" smtClean="0"/>
              <a:t>hrabě</a:t>
            </a:r>
          </a:p>
          <a:p>
            <a:pPr algn="ctr">
              <a:buNone/>
            </a:pPr>
            <a:r>
              <a:rPr lang="cs-CZ" dirty="0" smtClean="0"/>
              <a:t>zpěvák</a:t>
            </a:r>
          </a:p>
          <a:p>
            <a:pPr algn="ctr">
              <a:buNone/>
            </a:pPr>
            <a:r>
              <a:rPr lang="cs-CZ" dirty="0" smtClean="0"/>
              <a:t>holoubě</a:t>
            </a:r>
          </a:p>
          <a:p>
            <a:pPr algn="ctr">
              <a:buNone/>
            </a:pPr>
            <a:r>
              <a:rPr lang="cs-CZ" dirty="0" smtClean="0"/>
              <a:t>pěna</a:t>
            </a:r>
          </a:p>
          <a:p>
            <a:pPr algn="ctr">
              <a:buNone/>
            </a:pPr>
            <a:r>
              <a:rPr lang="cs-CZ" dirty="0" smtClean="0"/>
              <a:t>běduje</a:t>
            </a:r>
          </a:p>
          <a:p>
            <a:pPr algn="ctr">
              <a:buNone/>
            </a:pPr>
            <a:r>
              <a:rPr lang="cs-CZ" dirty="0" smtClean="0"/>
              <a:t>na pumpě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</p:txBody>
      </p:sp>
      <p:sp>
        <p:nvSpPr>
          <p:cNvPr id="6" name="Zástupný symbol pro obsah 3"/>
          <p:cNvSpPr txBox="1">
            <a:spLocks/>
          </p:cNvSpPr>
          <p:nvPr/>
        </p:nvSpPr>
        <p:spPr>
          <a:xfrm>
            <a:off x="6072198" y="2857496"/>
            <a:ext cx="2043098" cy="19288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PĚ</a:t>
            </a:r>
            <a:endParaRPr kumimoji="0" lang="cs-CZ" sz="8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1" name="Picture 3" descr="C:\Users\Steflova\AppData\Local\Microsoft\Windows\Temporary Internet Files\Content.IE5\OQ3OLCSW\MP9004072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21290" y="214290"/>
            <a:ext cx="994114" cy="13572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Doplň a vyhledej 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Odb</a:t>
            </a:r>
            <a:r>
              <a:rPr lang="cs-CZ" dirty="0" smtClean="0"/>
              <a:t>_</a:t>
            </a:r>
            <a:r>
              <a:rPr lang="cs-CZ" dirty="0" err="1" smtClean="0"/>
              <a:t>hl</a:t>
            </a:r>
            <a:r>
              <a:rPr lang="cs-CZ" dirty="0" smtClean="0"/>
              <a:t>, k </a:t>
            </a:r>
            <a:r>
              <a:rPr lang="cs-CZ" dirty="0" err="1" smtClean="0"/>
              <a:t>tob</a:t>
            </a:r>
            <a:r>
              <a:rPr lang="cs-CZ" dirty="0" smtClean="0"/>
              <a:t>_, </a:t>
            </a:r>
            <a:r>
              <a:rPr lang="cs-CZ" dirty="0" err="1" smtClean="0"/>
              <a:t>Alžb</a:t>
            </a:r>
            <a:r>
              <a:rPr lang="cs-CZ" dirty="0" smtClean="0"/>
              <a:t>_ta, p_</a:t>
            </a:r>
            <a:r>
              <a:rPr lang="cs-CZ" dirty="0" err="1" smtClean="0"/>
              <a:t>st</a:t>
            </a:r>
            <a:r>
              <a:rPr lang="cs-CZ" dirty="0" smtClean="0"/>
              <a:t>, na lamp_, </a:t>
            </a:r>
            <a:r>
              <a:rPr lang="cs-CZ" dirty="0" err="1" smtClean="0"/>
              <a:t>hráb</a:t>
            </a:r>
            <a:r>
              <a:rPr lang="cs-CZ" dirty="0" smtClean="0"/>
              <a:t>_,</a:t>
            </a:r>
          </a:p>
          <a:p>
            <a:pPr>
              <a:buNone/>
            </a:pPr>
            <a:r>
              <a:rPr lang="cs-CZ" dirty="0" smtClean="0"/>
              <a:t>b_lásek, </a:t>
            </a:r>
            <a:r>
              <a:rPr lang="cs-CZ" dirty="0" err="1" smtClean="0"/>
              <a:t>dosp</a:t>
            </a:r>
            <a:r>
              <a:rPr lang="cs-CZ" dirty="0" smtClean="0"/>
              <a:t>_t, p_</a:t>
            </a:r>
            <a:r>
              <a:rPr lang="cs-CZ" dirty="0" err="1" smtClean="0"/>
              <a:t>kný</a:t>
            </a:r>
            <a:r>
              <a:rPr lang="cs-CZ" dirty="0" smtClean="0"/>
              <a:t>, </a:t>
            </a:r>
            <a:r>
              <a:rPr lang="cs-CZ" dirty="0" err="1" smtClean="0"/>
              <a:t>op</a:t>
            </a:r>
            <a:r>
              <a:rPr lang="cs-CZ" dirty="0" smtClean="0"/>
              <a:t>_</a:t>
            </a:r>
            <a:r>
              <a:rPr lang="cs-CZ" dirty="0" err="1" smtClean="0"/>
              <a:t>tovat</a:t>
            </a:r>
            <a:r>
              <a:rPr lang="cs-CZ" dirty="0" smtClean="0"/>
              <a:t>, ob_d, hrab_, </a:t>
            </a:r>
          </a:p>
          <a:p>
            <a:pPr>
              <a:buNone/>
            </a:pPr>
            <a:r>
              <a:rPr lang="cs-CZ" dirty="0" smtClean="0"/>
              <a:t>p_</a:t>
            </a:r>
            <a:r>
              <a:rPr lang="cs-CZ" dirty="0" err="1" smtClean="0"/>
              <a:t>nkava</a:t>
            </a:r>
            <a:r>
              <a:rPr lang="cs-CZ" dirty="0" smtClean="0"/>
              <a:t>, ob_</a:t>
            </a:r>
            <a:r>
              <a:rPr lang="cs-CZ" dirty="0" err="1" smtClean="0"/>
              <a:t>tovat</a:t>
            </a:r>
            <a:r>
              <a:rPr lang="cs-CZ" dirty="0" smtClean="0"/>
              <a:t>, v dob_, </a:t>
            </a:r>
            <a:r>
              <a:rPr lang="cs-CZ" dirty="0" err="1" smtClean="0"/>
              <a:t>rozb</a:t>
            </a:r>
            <a:r>
              <a:rPr lang="cs-CZ" dirty="0" smtClean="0"/>
              <a:t>_</a:t>
            </a:r>
            <a:r>
              <a:rPr lang="cs-CZ" dirty="0" err="1" smtClean="0"/>
              <a:t>snit</a:t>
            </a:r>
            <a:r>
              <a:rPr lang="cs-CZ" dirty="0" smtClean="0"/>
              <a:t> se.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Počet nalezených podstatných jmen: ____</a:t>
            </a:r>
          </a:p>
          <a:p>
            <a:pPr>
              <a:buNone/>
            </a:pPr>
            <a:r>
              <a:rPr lang="cs-CZ" dirty="0" smtClean="0"/>
              <a:t>Vypiš osoby:_____________________________</a:t>
            </a:r>
          </a:p>
          <a:p>
            <a:pPr>
              <a:buNone/>
            </a:pPr>
            <a:r>
              <a:rPr lang="cs-CZ" dirty="0" smtClean="0"/>
              <a:t>Vypiš zvířata:____________________________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Obrázek: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201</Words>
  <Application>Microsoft Office PowerPoint</Application>
  <PresentationFormat>Předvádění na obrazovce (4:3)</PresentationFormat>
  <Paragraphs>41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Připoj slova ke skupině slabik</vt:lpstr>
      <vt:lpstr>Doplň a vyhledej podstatná jména</vt:lpstr>
      <vt:lpstr>Obrázek: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29</cp:revision>
  <dcterms:created xsi:type="dcterms:W3CDTF">2011-08-21T15:31:45Z</dcterms:created>
  <dcterms:modified xsi:type="dcterms:W3CDTF">2012-12-02T10:30:37Z</dcterms:modified>
</cp:coreProperties>
</file>