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VY_12_INOVACE_26_Slabiky </a:t>
          </a:r>
          <a:r>
            <a:rPr lang="cs-CZ" dirty="0" err="1" smtClean="0"/>
            <a:t>vě</a:t>
          </a:r>
          <a:r>
            <a:rPr lang="cs-CZ" dirty="0" smtClean="0"/>
            <a:t>, mě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</a:t>
          </a:r>
          <a:r>
            <a:rPr lang="cs-CZ" dirty="0" err="1" smtClean="0"/>
            <a:t>vě</a:t>
          </a:r>
          <a:r>
            <a:rPr lang="cs-CZ" dirty="0" smtClean="0"/>
            <a:t>, mě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VY_12_INOVACE_26_Slabiky </a:t>
          </a:r>
          <a:r>
            <a:rPr lang="cs-CZ" sz="1800" kern="1200" dirty="0" err="1" smtClean="0"/>
            <a:t>vě</a:t>
          </a:r>
          <a:r>
            <a:rPr lang="cs-CZ" sz="1800" kern="1200" dirty="0" smtClean="0"/>
            <a:t>, mě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 </a:t>
          </a:r>
          <a:r>
            <a:rPr lang="cs-CZ" sz="1800" kern="1200" dirty="0" err="1" smtClean="0"/>
            <a:t>vě</a:t>
          </a:r>
          <a:r>
            <a:rPr lang="cs-CZ" sz="1800" kern="1200" dirty="0" smtClean="0"/>
            <a:t>, mě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 ě, zároveň si vyhledají informace a obrázky </a:t>
            </a:r>
            <a:r>
              <a:rPr lang="cs-CZ" sz="1200" dirty="0" smtClean="0"/>
              <a:t>chrámu sv. </a:t>
            </a:r>
            <a:r>
              <a:rPr lang="cs-CZ" sz="1200" smtClean="0"/>
              <a:t>Bartoloměje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tvoří věty se slovy z nabídky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plzen/katedrala-sv-bartolomeje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rady.cz/?OID=2221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ho použít </a:t>
            </a:r>
            <a:br>
              <a:rPr lang="cs-CZ" dirty="0" smtClean="0"/>
            </a:br>
            <a:r>
              <a:rPr lang="cs-CZ" dirty="0" smtClean="0"/>
              <a:t>v tištěné podobě.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doplní </a:t>
            </a:r>
            <a:r>
              <a:rPr lang="cs-CZ" i="1" dirty="0" smtClean="0"/>
              <a:t>ě</a:t>
            </a:r>
            <a:r>
              <a:rPr lang="cs-CZ" dirty="0" smtClean="0"/>
              <a:t>, uvědomují si rozdíl mezi tím, jak se slova vyslovují a jak se píší</a:t>
            </a:r>
            <a:r>
              <a:rPr lang="cs-CZ" i="1" dirty="0" smtClean="0"/>
              <a:t>, </a:t>
            </a:r>
            <a:r>
              <a:rPr lang="cs-CZ" dirty="0" smtClean="0"/>
              <a:t>základní informace o chrámu sv. Bartoloměje si vyhledají </a:t>
            </a:r>
            <a:br>
              <a:rPr lang="cs-CZ" dirty="0" smtClean="0"/>
            </a:br>
            <a:r>
              <a:rPr lang="cs-CZ" dirty="0" smtClean="0"/>
              <a:t>na internetu</a:t>
            </a:r>
            <a:r>
              <a:rPr lang="cs-CZ" i="1" dirty="0" smtClean="0"/>
              <a:t>, </a:t>
            </a:r>
            <a:r>
              <a:rPr lang="cs-CZ" dirty="0" smtClean="0"/>
              <a:t>tvoří věty se slovy z nabídky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Doplň a namaluj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Chtěla bych ti něco </a:t>
            </a:r>
            <a:r>
              <a:rPr lang="cs-CZ" dirty="0" err="1" smtClean="0"/>
              <a:t>pov</a:t>
            </a:r>
            <a:r>
              <a:rPr lang="cs-CZ" dirty="0" smtClean="0"/>
              <a:t>_</a:t>
            </a:r>
            <a:r>
              <a:rPr lang="cs-CZ" dirty="0" err="1" smtClean="0"/>
              <a:t>dět</a:t>
            </a:r>
            <a:r>
              <a:rPr lang="cs-CZ" dirty="0" smtClean="0"/>
              <a:t>. Není to tak dávno, </a:t>
            </a:r>
            <a:br>
              <a:rPr lang="cs-CZ" dirty="0" smtClean="0"/>
            </a:br>
            <a:r>
              <a:rPr lang="cs-CZ" dirty="0" smtClean="0"/>
              <a:t>co jsem byla na návštěv_  Plzně. Viděla jsem tam spoustu v_</a:t>
            </a:r>
            <a:r>
              <a:rPr lang="cs-CZ" dirty="0" err="1" smtClean="0"/>
              <a:t>cí</a:t>
            </a:r>
            <a:r>
              <a:rPr lang="cs-CZ" dirty="0" smtClean="0"/>
              <a:t>, které mi velice zaujaly. Například chrám svatého </a:t>
            </a:r>
            <a:r>
              <a:rPr lang="cs-CZ" dirty="0" err="1" smtClean="0"/>
              <a:t>Bartolom</a:t>
            </a:r>
            <a:r>
              <a:rPr lang="cs-CZ" dirty="0" smtClean="0"/>
              <a:t>_je. Má krásnou </a:t>
            </a:r>
            <a:r>
              <a:rPr lang="cs-CZ" dirty="0" err="1" smtClean="0"/>
              <a:t>hv</a:t>
            </a:r>
            <a:r>
              <a:rPr lang="cs-CZ" dirty="0" smtClean="0"/>
              <a:t>_</a:t>
            </a:r>
            <a:r>
              <a:rPr lang="cs-CZ" dirty="0" err="1" smtClean="0"/>
              <a:t>zdicovou</a:t>
            </a:r>
            <a:r>
              <a:rPr lang="cs-CZ" dirty="0" smtClean="0"/>
              <a:t> klenbu. Jeho v_ž se na nás už z dálky </a:t>
            </a:r>
            <a:r>
              <a:rPr lang="cs-CZ" dirty="0" err="1" smtClean="0"/>
              <a:t>sm</a:t>
            </a:r>
            <a:r>
              <a:rPr lang="cs-CZ" dirty="0" smtClean="0"/>
              <a:t>_je. Historie stavby zněla velmi </a:t>
            </a:r>
            <a:r>
              <a:rPr lang="cs-CZ" dirty="0" err="1" smtClean="0"/>
              <a:t>zajímav</a:t>
            </a:r>
            <a:r>
              <a:rPr lang="cs-CZ" dirty="0" smtClean="0"/>
              <a:t>_.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200" dirty="0" smtClean="0"/>
              <a:t>Informace o chrámu sv. Bartoloměje a jeho fotografie vyhledej na internetu. </a:t>
            </a:r>
            <a:br>
              <a:rPr lang="cs-CZ" sz="2200" dirty="0" smtClean="0"/>
            </a:br>
            <a:r>
              <a:rPr lang="cs-CZ" sz="2200" dirty="0" smtClean="0"/>
              <a:t>(Např.: </a:t>
            </a:r>
            <a:r>
              <a:rPr lang="cs-CZ" sz="2200" dirty="0" smtClean="0">
                <a:hlinkClick r:id="rId3"/>
              </a:rPr>
              <a:t>http://www.</a:t>
            </a:r>
            <a:r>
              <a:rPr lang="cs-CZ" sz="2200" dirty="0" err="1" smtClean="0">
                <a:hlinkClick r:id="rId3"/>
              </a:rPr>
              <a:t>virtualtravel.cz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plzen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katedrala</a:t>
            </a:r>
            <a:r>
              <a:rPr lang="cs-CZ" sz="2200" dirty="0" smtClean="0">
                <a:hlinkClick r:id="rId3"/>
              </a:rPr>
              <a:t>-</a:t>
            </a:r>
            <a:r>
              <a:rPr lang="cs-CZ" sz="2200" dirty="0" err="1" smtClean="0">
                <a:hlinkClick r:id="rId3"/>
              </a:rPr>
              <a:t>sv</a:t>
            </a:r>
            <a:r>
              <a:rPr lang="cs-CZ" sz="2200" dirty="0" smtClean="0">
                <a:hlinkClick r:id="rId3"/>
              </a:rPr>
              <a:t>-</a:t>
            </a:r>
            <a:r>
              <a:rPr lang="cs-CZ" sz="2200" dirty="0" err="1" smtClean="0">
                <a:hlinkClick r:id="rId3"/>
              </a:rPr>
              <a:t>bartolomeje.html</a:t>
            </a:r>
            <a:r>
              <a:rPr lang="cs-CZ" sz="2200" dirty="0" smtClean="0"/>
              <a:t>, </a:t>
            </a:r>
            <a:br>
              <a:rPr lang="cs-CZ" sz="2200" dirty="0" smtClean="0"/>
            </a:br>
            <a:r>
              <a:rPr lang="cs-CZ" sz="2200" dirty="0" smtClean="0"/>
              <a:t> </a:t>
            </a:r>
            <a:r>
              <a:rPr lang="cs-CZ" sz="2200" dirty="0" smtClean="0">
                <a:hlinkClick r:id="rId4"/>
              </a:rPr>
              <a:t>http://www.hrady.</a:t>
            </a:r>
            <a:r>
              <a:rPr lang="cs-CZ" sz="2200" dirty="0" err="1" smtClean="0">
                <a:hlinkClick r:id="rId4"/>
              </a:rPr>
              <a:t>cz</a:t>
            </a:r>
            <a:r>
              <a:rPr lang="cs-CZ" sz="2200" smtClean="0">
                <a:hlinkClick r:id="rId4"/>
              </a:rPr>
              <a:t>/?OID=2221</a:t>
            </a:r>
            <a:r>
              <a:rPr lang="cs-CZ" sz="2200" smtClean="0"/>
              <a:t>)</a:t>
            </a:r>
            <a:endParaRPr lang="cs-CZ" sz="2200" dirty="0" smtClean="0"/>
          </a:p>
          <a:p>
            <a:pPr>
              <a:buNone/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Doplň a se slovy vytvoř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M_</a:t>
            </a:r>
            <a:r>
              <a:rPr lang="cs-CZ" dirty="0" err="1" smtClean="0"/>
              <a:t>stečko</a:t>
            </a:r>
            <a:r>
              <a:rPr lang="cs-CZ" dirty="0" smtClean="0"/>
              <a:t>, m_</a:t>
            </a:r>
            <a:r>
              <a:rPr lang="cs-CZ" dirty="0" err="1" smtClean="0"/>
              <a:t>síc</a:t>
            </a:r>
            <a:r>
              <a:rPr lang="cs-CZ" dirty="0" smtClean="0"/>
              <a:t>, v_</a:t>
            </a:r>
            <a:r>
              <a:rPr lang="cs-CZ" dirty="0" err="1" smtClean="0"/>
              <a:t>dec</a:t>
            </a:r>
            <a:r>
              <a:rPr lang="cs-CZ" dirty="0" smtClean="0"/>
              <a:t>, </a:t>
            </a:r>
            <a:r>
              <a:rPr lang="cs-CZ" dirty="0" err="1" smtClean="0"/>
              <a:t>prom</a:t>
            </a:r>
            <a:r>
              <a:rPr lang="cs-CZ" dirty="0" smtClean="0"/>
              <a:t>_</a:t>
            </a:r>
            <a:r>
              <a:rPr lang="cs-CZ" dirty="0" err="1" smtClean="0"/>
              <a:t>nil</a:t>
            </a:r>
            <a:r>
              <a:rPr lang="cs-CZ" dirty="0" smtClean="0"/>
              <a:t>, nám_stí, v_</a:t>
            </a:r>
            <a:r>
              <a:rPr lang="cs-CZ" dirty="0" err="1" smtClean="0"/>
              <a:t>c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121</Words>
  <Application>Microsoft Office PowerPoint</Application>
  <PresentationFormat>Předvádění na obrazovce (4:3)</PresentationFormat>
  <Paragraphs>34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Doplň a namaluj obrázek</vt:lpstr>
      <vt:lpstr>Doplň a se slovy vytvoř věty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33</cp:revision>
  <dcterms:created xsi:type="dcterms:W3CDTF">2011-08-21T15:31:45Z</dcterms:created>
  <dcterms:modified xsi:type="dcterms:W3CDTF">2012-12-02T10:37:52Z</dcterms:modified>
</cp:coreProperties>
</file>