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VY_12_INOVACE_27_Podstatná </a:t>
          </a:r>
          <a:r>
            <a:rPr lang="cs-CZ" dirty="0" smtClean="0"/>
            <a:t>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Podstatná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VY_12_INOVACE_27_Podstatná </a:t>
          </a:r>
          <a:r>
            <a:rPr lang="cs-CZ" sz="1800" kern="1200" dirty="0" smtClean="0"/>
            <a:t>jména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Podstatná jména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tvoří věty se slovy z nabídky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pomocí interaktivního pera přesouvají do</a:t>
            </a:r>
            <a:r>
              <a:rPr lang="cs-CZ" baseline="0" dirty="0" smtClean="0"/>
              <a:t> sloupců podstatná jména.</a:t>
            </a:r>
            <a:br>
              <a:rPr lang="cs-CZ" baseline="0" dirty="0" smtClean="0"/>
            </a:br>
            <a:r>
              <a:rPr lang="cs-CZ" baseline="0" dirty="0" smtClean="0"/>
              <a:t>Pokud je tento materiál v tištěné podobě, spojují čarami slova a příslušnou skupinu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</a:t>
            </a:r>
            <a:r>
              <a:rPr lang="cs-CZ" smtClean="0"/>
              <a:t>lze </a:t>
            </a:r>
            <a:br>
              <a:rPr lang="cs-CZ" smtClean="0"/>
            </a:br>
            <a:r>
              <a:rPr lang="cs-CZ" smtClean="0"/>
              <a:t>ho </a:t>
            </a:r>
            <a:r>
              <a:rPr lang="cs-CZ" dirty="0" smtClean="0"/>
              <a:t>použít v tištěné podobě.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tvoří věty se slovy </a:t>
            </a:r>
            <a:br>
              <a:rPr lang="cs-CZ" dirty="0" smtClean="0"/>
            </a:br>
            <a:r>
              <a:rPr lang="cs-CZ" dirty="0" smtClean="0"/>
              <a:t>z nabídky, rozdělují slova do skupin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S danými podstatnými jmény vytvoř a napiš věty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Babička, kolo, pes, batoh, sklenice, moucha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MVG2MHGP\MC900197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27034" y="1520874"/>
            <a:ext cx="874122" cy="6936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00105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OSOBA                         ZVÍŘE                             VĚC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876" y="3571876"/>
            <a:ext cx="1000132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3429000"/>
            <a:ext cx="1143008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kohout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4324657"/>
            <a:ext cx="1571636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Kaznějov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4143380"/>
            <a:ext cx="142876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zahrada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28926" y="2967335"/>
            <a:ext cx="1000132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sova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71802" y="5500702"/>
            <a:ext cx="1000132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Eliška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57884" y="5396227"/>
            <a:ext cx="1214446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kominík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29454" y="3181649"/>
            <a:ext cx="1357322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5181913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perník</a:t>
            </a:r>
            <a:endParaRPr lang="cs-CZ" sz="2400" dirty="0"/>
          </a:p>
        </p:txBody>
      </p:sp>
    </p:spTree>
  </p:cSld>
  <p:clrMapOvr>
    <a:masterClrMapping/>
  </p:clrMapOvr>
  <p:transition spd="slow"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111</Words>
  <Application>Microsoft Office PowerPoint</Application>
  <PresentationFormat>Předvádění na obrazovce (4:3)</PresentationFormat>
  <Paragraphs>40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 danými podstatnými jmény vytvoř a napiš věty</vt:lpstr>
      <vt:lpstr>Podstatná jména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36</cp:revision>
  <dcterms:created xsi:type="dcterms:W3CDTF">2011-08-21T15:31:45Z</dcterms:created>
  <dcterms:modified xsi:type="dcterms:W3CDTF">2012-12-02T10:40:15Z</dcterms:modified>
</cp:coreProperties>
</file>