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VY_12_INOVACE_28_Podstatná jména 2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Podstatná jména 2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VY_12_INOVACE_28_Podstatná jména 2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Podstatná jména 2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vyhledávají v textu slovesa a podtrhávají je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tabulí, lze </a:t>
            </a:r>
            <a:br>
              <a:rPr lang="cs-CZ" dirty="0" smtClean="0"/>
            </a:br>
            <a:r>
              <a:rPr lang="cs-CZ" dirty="0" smtClean="0"/>
              <a:t>ho použít v tištěné podobě.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doplňují podstatná jména z nabídky a čtou věty, vyhledávají v textu podstatná </a:t>
            </a:r>
            <a:r>
              <a:rPr lang="cs-CZ" dirty="0" smtClean="0"/>
              <a:t>jména, </a:t>
            </a:r>
            <a:r>
              <a:rPr lang="cs-CZ" dirty="0" smtClean="0"/>
              <a:t>vypíší vlastní jména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92869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Vyhledej a podtrhni podstatná jména, </a:t>
            </a:r>
            <a:br>
              <a:rPr lang="cs-CZ" sz="3200" dirty="0" smtClean="0"/>
            </a:br>
            <a:r>
              <a:rPr lang="cs-CZ" sz="3200" dirty="0" smtClean="0"/>
              <a:t>vypiš vlastní jména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Maminka jela do Plzně. Tatínek seká zahradu.</a:t>
            </a:r>
          </a:p>
          <a:p>
            <a:pPr>
              <a:buNone/>
            </a:pPr>
            <a:r>
              <a:rPr lang="cs-CZ" dirty="0" smtClean="0"/>
              <a:t>Můj bratr Pavel leží na gauči. Pes </a:t>
            </a:r>
            <a:r>
              <a:rPr lang="cs-CZ" dirty="0" err="1" smtClean="0"/>
              <a:t>Dix</a:t>
            </a:r>
            <a:r>
              <a:rPr lang="cs-CZ" dirty="0" smtClean="0"/>
              <a:t> spí </a:t>
            </a:r>
          </a:p>
          <a:p>
            <a:pPr>
              <a:buNone/>
            </a:pPr>
            <a:r>
              <a:rPr lang="cs-CZ" dirty="0" smtClean="0"/>
              <a:t>u boudy. Kočka </a:t>
            </a:r>
            <a:r>
              <a:rPr lang="cs-CZ" dirty="0" err="1" smtClean="0"/>
              <a:t>Minda</a:t>
            </a:r>
            <a:r>
              <a:rPr lang="cs-CZ" dirty="0" smtClean="0"/>
              <a:t> se prochází po střeše. </a:t>
            </a:r>
          </a:p>
          <a:p>
            <a:pPr>
              <a:buNone/>
            </a:pPr>
            <a:r>
              <a:rPr lang="cs-CZ" dirty="0" smtClean="0"/>
              <a:t>Teta Eva nese časopis Vlasta. Mám ráda </a:t>
            </a:r>
          </a:p>
          <a:p>
            <a:pPr>
              <a:buNone/>
            </a:pPr>
            <a:r>
              <a:rPr lang="cs-CZ" dirty="0" smtClean="0"/>
              <a:t>kamaráda Lukáše. Dnes s ním jdu do kina.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Doplň vynechaná podstatná jména </a:t>
            </a:r>
            <a:br>
              <a:rPr lang="cs-CZ" sz="3200" dirty="0" smtClean="0"/>
            </a:br>
            <a:r>
              <a:rPr lang="cs-CZ" sz="3200" dirty="0" smtClean="0"/>
              <a:t>z nabídky, utvořené věty přečti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__________ rostou na jabloni. ________honí </a:t>
            </a:r>
          </a:p>
          <a:p>
            <a:pPr>
              <a:buNone/>
            </a:pPr>
            <a:r>
              <a:rPr lang="cs-CZ" dirty="0" smtClean="0"/>
              <a:t>kočku. _________staví dům. _________ jede </a:t>
            </a:r>
          </a:p>
          <a:p>
            <a:pPr>
              <a:buNone/>
            </a:pPr>
            <a:r>
              <a:rPr lang="cs-CZ" dirty="0" smtClean="0"/>
              <a:t>po kolejích. _________ peče chléb. _________ </a:t>
            </a:r>
          </a:p>
          <a:p>
            <a:pPr>
              <a:buNone/>
            </a:pPr>
            <a:r>
              <a:rPr lang="cs-CZ" dirty="0" smtClean="0"/>
              <a:t>léčí nemocné. __________ táhne vozík.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(pes, tramvaj, jablko, lékař, auto, jablka, zedník)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167</Words>
  <Application>Microsoft Office PowerPoint</Application>
  <PresentationFormat>Předvádění na obrazovce (4:3)</PresentationFormat>
  <Paragraphs>32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Vyhledej a podtrhni podstatná jména,  vypiš vlastní jména</vt:lpstr>
      <vt:lpstr>Doplň vynechaná podstatná jména  z nabídky, utvořené věty přečti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41</cp:revision>
  <dcterms:created xsi:type="dcterms:W3CDTF">2011-08-21T15:31:45Z</dcterms:created>
  <dcterms:modified xsi:type="dcterms:W3CDTF">2012-12-02T10:43:05Z</dcterms:modified>
</cp:coreProperties>
</file>