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VY_12_INOVACE_29_Slovesa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Slovesa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VY_12_INOVACE_29_Slovesa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Slovesa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vyhledávají v textu slovesa a podtrhávají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vymýšlejí slovesa, doplňují je a čtou vytvořené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vymýšlejí slovesa a čtou věty, vyhledávají v textu slovesa a podtrhávají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Vymysli slovesa a utvořené věty přečti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Co dělají osoby:</a:t>
            </a:r>
          </a:p>
          <a:p>
            <a:pPr>
              <a:buNone/>
            </a:pPr>
            <a:r>
              <a:rPr lang="cs-CZ" sz="2400" dirty="0" smtClean="0"/>
              <a:t>Tereza     _________      na koncert.</a:t>
            </a:r>
          </a:p>
          <a:p>
            <a:pPr>
              <a:buNone/>
            </a:pPr>
            <a:r>
              <a:rPr lang="cs-CZ" sz="2400" dirty="0" smtClean="0"/>
              <a:t>Zahradník  ___________  květiny.</a:t>
            </a:r>
          </a:p>
          <a:p>
            <a:pPr>
              <a:buNone/>
            </a:pPr>
            <a:r>
              <a:rPr lang="cs-CZ" sz="2400" dirty="0" smtClean="0"/>
              <a:t>Babička _________ svetr.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2400" b="1" dirty="0" smtClean="0"/>
              <a:t>Co dělají zvířata:</a:t>
            </a:r>
          </a:p>
          <a:p>
            <a:pPr>
              <a:buNone/>
            </a:pPr>
            <a:r>
              <a:rPr lang="cs-CZ" sz="2400" dirty="0" smtClean="0"/>
              <a:t>Vrabec _________ zrní.</a:t>
            </a:r>
          </a:p>
          <a:p>
            <a:pPr>
              <a:buNone/>
            </a:pPr>
            <a:r>
              <a:rPr lang="cs-CZ" sz="2400" dirty="0" smtClean="0"/>
              <a:t>Pes _________ kočku.</a:t>
            </a:r>
          </a:p>
          <a:p>
            <a:pPr>
              <a:buNone/>
            </a:pPr>
            <a:r>
              <a:rPr lang="cs-CZ" sz="2400" dirty="0" smtClean="0"/>
              <a:t>Kráva ________ mléko.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2400" b="1" dirty="0" smtClean="0"/>
              <a:t>Co dělají věci:</a:t>
            </a:r>
          </a:p>
          <a:p>
            <a:pPr>
              <a:buNone/>
            </a:pPr>
            <a:r>
              <a:rPr lang="cs-CZ" sz="2400" dirty="0" smtClean="0"/>
              <a:t>Tramvaj ________ cestující.</a:t>
            </a:r>
          </a:p>
          <a:p>
            <a:pPr>
              <a:buNone/>
            </a:pPr>
            <a:r>
              <a:rPr lang="cs-CZ" sz="2400" dirty="0" smtClean="0"/>
              <a:t>Kamion ________ přívěs.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Vyhledej a vlnovkou podtrhni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Mám malou sestru. </a:t>
            </a:r>
          </a:p>
          <a:p>
            <a:pPr>
              <a:buNone/>
            </a:pPr>
            <a:r>
              <a:rPr lang="cs-CZ" dirty="0" smtClean="0"/>
              <a:t>Pekař peče housky. </a:t>
            </a:r>
          </a:p>
          <a:p>
            <a:pPr>
              <a:buNone/>
            </a:pPr>
            <a:r>
              <a:rPr lang="cs-CZ" dirty="0" smtClean="0"/>
              <a:t>Na zahradě je krásná lavička. </a:t>
            </a:r>
          </a:p>
          <a:p>
            <a:pPr>
              <a:buNone/>
            </a:pPr>
            <a:r>
              <a:rPr lang="cs-CZ" dirty="0" smtClean="0"/>
              <a:t>V létě svítí dlouho slunce. </a:t>
            </a:r>
          </a:p>
          <a:p>
            <a:pPr>
              <a:buNone/>
            </a:pPr>
            <a:r>
              <a:rPr lang="cs-CZ" dirty="0" smtClean="0"/>
              <a:t>Bolí mi zub. </a:t>
            </a:r>
          </a:p>
          <a:p>
            <a:pPr>
              <a:buNone/>
            </a:pPr>
            <a:r>
              <a:rPr lang="cs-CZ" dirty="0" smtClean="0"/>
              <a:t>Ráno vstávám v šest hodin. </a:t>
            </a:r>
          </a:p>
          <a:p>
            <a:pPr>
              <a:buNone/>
            </a:pPr>
            <a:r>
              <a:rPr lang="cs-CZ" dirty="0" smtClean="0"/>
              <a:t>Pes kouše kost.</a:t>
            </a:r>
          </a:p>
          <a:p>
            <a:pPr>
              <a:buNone/>
            </a:pPr>
            <a:r>
              <a:rPr lang="cs-CZ" dirty="0" smtClean="0"/>
              <a:t>Mravenec nese vajíčko.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164</Words>
  <Application>Microsoft Office PowerPoint</Application>
  <PresentationFormat>Předvádění na obrazovce (4:3)</PresentationFormat>
  <Paragraphs>41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Vymysli slovesa a utvořené věty přečti</vt:lpstr>
      <vt:lpstr>Vyhledej a vlnovkou podtrhni slovesa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39</cp:revision>
  <dcterms:created xsi:type="dcterms:W3CDTF">2011-08-21T15:31:45Z</dcterms:created>
  <dcterms:modified xsi:type="dcterms:W3CDTF">2012-12-02T10:44:14Z</dcterms:modified>
</cp:coreProperties>
</file>