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VY_12_INOVACE_30_Slovesa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Slovesa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VY_12_INOVACE_30_Slovesa 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Slovesa 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764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uspořádají věty a označí je čísly, vyhledají slovesa a podtrhnou 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</a:t>
            </a:r>
            <a:br>
              <a:rPr lang="cs-CZ" dirty="0" smtClean="0"/>
            </a:br>
            <a:r>
              <a:rPr lang="cs-CZ" dirty="0" smtClean="0"/>
              <a:t>ho použít v tištěné podobě.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uspořádají věty a označí je čísly, vyhledávají v textu slovesa a podtrhávají 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Vaříme si kakao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_ Kakao zalijeme horkým mlékem.</a:t>
            </a:r>
          </a:p>
          <a:p>
            <a:pPr>
              <a:buNone/>
            </a:pPr>
            <a:r>
              <a:rPr lang="cs-CZ" sz="2400" dirty="0" smtClean="0"/>
              <a:t>_ Vezmeme si hrníček a lžičku.</a:t>
            </a:r>
          </a:p>
          <a:p>
            <a:pPr>
              <a:buNone/>
            </a:pPr>
            <a:r>
              <a:rPr lang="cs-CZ" sz="2400" dirty="0" smtClean="0"/>
              <a:t>_ Do hrnce nalijeme mléko a ohřejeme ho.</a:t>
            </a:r>
          </a:p>
          <a:p>
            <a:pPr>
              <a:buNone/>
            </a:pPr>
            <a:r>
              <a:rPr lang="cs-CZ" sz="2400" dirty="0" smtClean="0"/>
              <a:t>_ Do hrnečku nasypeme kakao.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dirty="0" smtClean="0"/>
              <a:t>Věty uspořádej a označ je čísly.</a:t>
            </a:r>
          </a:p>
          <a:p>
            <a:pPr>
              <a:buNone/>
            </a:pPr>
            <a:r>
              <a:rPr lang="cs-CZ" sz="2400" dirty="0" smtClean="0"/>
              <a:t>Vyhledej ve větách slovesa, podtrhni je vlnovkou.</a:t>
            </a:r>
            <a:endParaRPr lang="cs-CZ" sz="2400" dirty="0"/>
          </a:p>
        </p:txBody>
      </p:sp>
      <p:pic>
        <p:nvPicPr>
          <p:cNvPr id="1026" name="Picture 2" descr="C:\Users\Steflova\AppData\Local\Microsoft\Windows\Temporary Internet Files\Content.IE5\OQ3OLCSW\MC9002327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1071546"/>
            <a:ext cx="1622079" cy="24353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Vymysli a napiš co nejvíce sloves od těchto písmen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V</a:t>
            </a:r>
            <a:r>
              <a:rPr lang="cs-CZ" dirty="0" smtClean="0"/>
              <a:t> - ____________________________________   </a:t>
            </a:r>
          </a:p>
          <a:p>
            <a:pPr>
              <a:buNone/>
            </a:pPr>
            <a:r>
              <a:rPr lang="cs-CZ" dirty="0" smtClean="0"/>
              <a:t>      ____________________________________</a:t>
            </a:r>
          </a:p>
          <a:p>
            <a:pPr>
              <a:buNone/>
            </a:pPr>
            <a:r>
              <a:rPr lang="cs-CZ" b="1" dirty="0" smtClean="0"/>
              <a:t>B</a:t>
            </a:r>
            <a:r>
              <a:rPr lang="cs-CZ" dirty="0" smtClean="0"/>
              <a:t> - ____________________________________</a:t>
            </a:r>
          </a:p>
          <a:p>
            <a:pPr>
              <a:buNone/>
            </a:pPr>
            <a:r>
              <a:rPr lang="cs-CZ" dirty="0" smtClean="0"/>
              <a:t>      ____________________________________</a:t>
            </a:r>
          </a:p>
          <a:p>
            <a:pPr>
              <a:buNone/>
            </a:pPr>
            <a:r>
              <a:rPr lang="cs-CZ" b="1" dirty="0" smtClean="0"/>
              <a:t>M</a:t>
            </a:r>
            <a:r>
              <a:rPr lang="cs-CZ" dirty="0" smtClean="0"/>
              <a:t> - ____________________________________    </a:t>
            </a:r>
          </a:p>
          <a:p>
            <a:pPr>
              <a:buNone/>
            </a:pPr>
            <a:r>
              <a:rPr lang="cs-CZ" dirty="0" smtClean="0"/>
              <a:t>       ____________________________________</a:t>
            </a:r>
          </a:p>
          <a:p>
            <a:pPr>
              <a:buNone/>
            </a:pPr>
            <a:r>
              <a:rPr lang="cs-CZ" b="1" dirty="0" smtClean="0"/>
              <a:t>J</a:t>
            </a:r>
            <a:r>
              <a:rPr lang="cs-CZ" dirty="0" smtClean="0"/>
              <a:t> - _____________________________________</a:t>
            </a:r>
          </a:p>
          <a:p>
            <a:pPr>
              <a:buNone/>
            </a:pPr>
            <a:r>
              <a:rPr lang="cs-CZ" dirty="0" smtClean="0"/>
              <a:t>     _____________________________________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pPr>
              <a:buNone/>
            </a:pPr>
            <a:r>
              <a:rPr lang="cs-CZ" smtClean="0"/>
              <a:t>Klipart: MS </a:t>
            </a:r>
            <a:r>
              <a:rPr lang="cs-CZ" dirty="0" smtClean="0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148</Words>
  <Application>Microsoft Office PowerPoint</Application>
  <PresentationFormat>Předvádění na obrazovce (4:3)</PresentationFormat>
  <Paragraphs>34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Vaříme si kakao</vt:lpstr>
      <vt:lpstr>Vymysli a napiš co nejvíce sloves od těchto písmen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44</cp:revision>
  <dcterms:created xsi:type="dcterms:W3CDTF">2011-08-21T15:31:45Z</dcterms:created>
  <dcterms:modified xsi:type="dcterms:W3CDTF">2012-12-02T10:42:14Z</dcterms:modified>
</cp:coreProperties>
</file>