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1" r:id="rId4"/>
    <p:sldId id="262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VY_12_INOVACE_32_Párové </a:t>
          </a:r>
          <a:r>
            <a:rPr lang="cs-CZ" smtClean="0"/>
            <a:t>souhlásky </a:t>
          </a:r>
          <a:br>
            <a:rPr lang="cs-CZ" smtClean="0"/>
          </a:br>
          <a:r>
            <a:rPr lang="cs-CZ" smtClean="0"/>
            <a:t>na </a:t>
          </a:r>
          <a:r>
            <a:rPr lang="cs-CZ" dirty="0" smtClean="0"/>
            <a:t>konci slov – b,p a d,t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Párové souhlásky na konci slov – b,p a d,t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VY_12_INOVACE_32_Párové </a:t>
          </a:r>
          <a:r>
            <a:rPr lang="cs-CZ" sz="1800" kern="1200" smtClean="0"/>
            <a:t>souhlásky </a:t>
          </a:r>
          <a:br>
            <a:rPr lang="cs-CZ" sz="1800" kern="1200" smtClean="0"/>
          </a:br>
          <a:r>
            <a:rPr lang="cs-CZ" sz="1800" kern="1200" smtClean="0"/>
            <a:t>na </a:t>
          </a:r>
          <a:r>
            <a:rPr lang="cs-CZ" sz="1800" kern="1200" dirty="0" smtClean="0"/>
            <a:t>konci slov – b,p a d,t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Párové souhlásky na konci slov – b,p a d,t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doplní</a:t>
            </a:r>
            <a:r>
              <a:rPr lang="cs-CZ" baseline="0" dirty="0" smtClean="0"/>
              <a:t> vynechanou souhlásku, pokud slovům nerozumí, řekne jim učitel slovo ve spojení s jiným a připojí čarou k příslušné souhlásce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Kontrola, jestli dobře pracovali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</a:t>
            </a:r>
            <a:br>
              <a:rPr lang="cs-CZ" dirty="0" smtClean="0"/>
            </a:br>
            <a:r>
              <a:rPr lang="cs-CZ" dirty="0" smtClean="0"/>
              <a:t>ho použít v tištěné podobě v rámci opakování.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doplňují do textu vhodné souhlásky, přemýšlí nad významy slov ve slovních spojeních, čarou připojí příslušnou souhlásku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Doplň a připoj čarou ke slovům b/p nebo d/t, podle toho, které do nich patří</a:t>
            </a:r>
            <a:endParaRPr lang="cs-CZ" sz="36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28596" y="1928802"/>
            <a:ext cx="4038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klu__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hu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b                 </a:t>
            </a:r>
            <a:r>
              <a:rPr lang="cs-CZ" dirty="0" err="1" smtClean="0"/>
              <a:t>zu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                   ku__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klou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p                 </a:t>
            </a:r>
            <a:r>
              <a:rPr lang="cs-CZ" dirty="0" err="1" smtClean="0"/>
              <a:t>šu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du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čá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chlé</a:t>
            </a:r>
            <a:r>
              <a:rPr lang="cs-CZ" dirty="0" smtClean="0"/>
              <a:t>__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43438" y="2071678"/>
            <a:ext cx="4038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by__                 </a:t>
            </a:r>
          </a:p>
          <a:p>
            <a:pPr>
              <a:buNone/>
            </a:pPr>
            <a:r>
              <a:rPr lang="cs-CZ" dirty="0" smtClean="0"/>
              <a:t>                     hne__</a:t>
            </a:r>
          </a:p>
          <a:p>
            <a:pPr>
              <a:buNone/>
            </a:pPr>
            <a:r>
              <a:rPr lang="cs-CZ" dirty="0" smtClean="0"/>
              <a:t>d                   </a:t>
            </a:r>
            <a:r>
              <a:rPr lang="cs-CZ" dirty="0" err="1" smtClean="0"/>
              <a:t>zpě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                     </a:t>
            </a:r>
            <a:r>
              <a:rPr lang="cs-CZ" dirty="0" err="1" smtClean="0"/>
              <a:t>dor</a:t>
            </a:r>
            <a:r>
              <a:rPr lang="cs-CZ" dirty="0" smtClean="0"/>
              <a:t>__ </a:t>
            </a:r>
          </a:p>
          <a:p>
            <a:pPr>
              <a:buNone/>
            </a:pPr>
            <a:r>
              <a:rPr lang="cs-CZ" dirty="0" smtClean="0"/>
              <a:t>                     </a:t>
            </a:r>
            <a:r>
              <a:rPr lang="cs-CZ" dirty="0" err="1" smtClean="0"/>
              <a:t>vr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t                    </a:t>
            </a:r>
            <a:r>
              <a:rPr lang="cs-CZ" dirty="0" err="1" smtClean="0"/>
              <a:t>apor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                     prou__</a:t>
            </a:r>
          </a:p>
          <a:p>
            <a:pPr>
              <a:buNone/>
            </a:pPr>
            <a:r>
              <a:rPr lang="cs-CZ" dirty="0" smtClean="0"/>
              <a:t>                     hra__</a:t>
            </a:r>
          </a:p>
          <a:p>
            <a:pPr>
              <a:buNone/>
            </a:pPr>
            <a:r>
              <a:rPr lang="cs-CZ" dirty="0" smtClean="0"/>
              <a:t>                     </a:t>
            </a:r>
            <a:r>
              <a:rPr lang="cs-CZ" dirty="0" err="1" smtClean="0"/>
              <a:t>zou</a:t>
            </a:r>
            <a:r>
              <a:rPr lang="cs-CZ" dirty="0" smtClean="0"/>
              <a:t>__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Řešení </a:t>
            </a:r>
            <a:endParaRPr lang="cs-CZ" sz="36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28596" y="1928802"/>
            <a:ext cx="4038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klu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hu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                 zu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ku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klou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                 šu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du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čá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chlé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43438" y="2071678"/>
            <a:ext cx="4038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by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                </a:t>
            </a:r>
          </a:p>
          <a:p>
            <a:pPr>
              <a:buNone/>
            </a:pPr>
            <a:r>
              <a:rPr lang="cs-CZ" dirty="0" smtClean="0"/>
              <a:t>                     hne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                   zpě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dor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vr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                    apor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prou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hra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zou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  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rot="10800000" flipV="1">
            <a:off x="857224" y="2214554"/>
            <a:ext cx="1000132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 flipV="1">
            <a:off x="785786" y="2714620"/>
            <a:ext cx="114300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0800000">
            <a:off x="714348" y="3071810"/>
            <a:ext cx="128588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785786" y="3143248"/>
            <a:ext cx="1214446" cy="928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V="1">
            <a:off x="464315" y="3464719"/>
            <a:ext cx="1785950" cy="1285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V="1">
            <a:off x="-35751" y="3964785"/>
            <a:ext cx="2714644" cy="1214446"/>
          </a:xfrm>
          <a:prstGeom prst="lin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0800000" flipV="1">
            <a:off x="785786" y="3571876"/>
            <a:ext cx="1214446" cy="857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0800000">
            <a:off x="857224" y="4500570"/>
            <a:ext cx="1143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10800000">
            <a:off x="785786" y="4500570"/>
            <a:ext cx="1214446" cy="928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4572000" y="2714620"/>
            <a:ext cx="2214578" cy="15001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 flipV="1">
            <a:off x="5000628" y="3214686"/>
            <a:ext cx="1428760" cy="13573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0800000" flipV="1">
            <a:off x="5000628" y="3714752"/>
            <a:ext cx="1428760" cy="857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10800000">
            <a:off x="5072066" y="4643446"/>
            <a:ext cx="135732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10800000" flipV="1">
            <a:off x="5072066" y="4214818"/>
            <a:ext cx="1285884" cy="428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16200000" flipV="1">
            <a:off x="4964909" y="4750603"/>
            <a:ext cx="1428760" cy="13573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10800000" flipV="1">
            <a:off x="5072066" y="2714620"/>
            <a:ext cx="1285884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16200000" flipV="1">
            <a:off x="4786314" y="3500438"/>
            <a:ext cx="1857388" cy="1428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16200000" flipV="1">
            <a:off x="4607719" y="3750471"/>
            <a:ext cx="2214578" cy="1428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197</Words>
  <Application>Microsoft Office PowerPoint</Application>
  <PresentationFormat>Předvádění na obrazovce (4:3)</PresentationFormat>
  <Paragraphs>56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Doplň a připoj čarou ke slovům b/p nebo d/t, podle toho, které do nich patří</vt:lpstr>
      <vt:lpstr>Řešení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50</cp:revision>
  <dcterms:created xsi:type="dcterms:W3CDTF">2011-08-21T15:31:45Z</dcterms:created>
  <dcterms:modified xsi:type="dcterms:W3CDTF">2012-12-02T10:58:14Z</dcterms:modified>
</cp:coreProperties>
</file>