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VY_12_INOVACE_34_Párové souhlásky na konci slov – v, f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Párové souhlásky na konci slov – v, f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VY_12_INOVACE_34_Párové souhlásky na konci slov – v, f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Párové souhlásky na konci slov – v, f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62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doplní do textu vhodné souhlásky, přemýšlí nad významy slov, vyhledají vlastní jména osob, odůvodňují pravopisné jevy, určují ostatní slovní druhy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doplní do textu vhodné souhlásky, přemýšlí nad významy slov, vyhledají vlastní jména osob, odůvodňují pravopisné jevy, </a:t>
            </a:r>
            <a:r>
              <a:rPr lang="cs-CZ" smtClean="0"/>
              <a:t>určují ostatní slovní </a:t>
            </a:r>
            <a:r>
              <a:rPr lang="cs-CZ" dirty="0" smtClean="0"/>
              <a:t>druhy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lze </a:t>
            </a:r>
            <a:br>
              <a:rPr lang="cs-CZ" dirty="0" smtClean="0"/>
            </a:br>
            <a:r>
              <a:rPr lang="cs-CZ" dirty="0" smtClean="0"/>
              <a:t>ho použít v tištěné podobě v rámci opakování.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doplní do textu vhodné souhlásky, přemýšlí nad významy slov, vyhledají vlastní jména osob, odůvodňují pravopisné jevy, určují slovní druhy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párové souhlásky v/f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err="1" smtClean="0"/>
              <a:t>Mrke</a:t>
            </a:r>
            <a:r>
              <a:rPr lang="cs-CZ" dirty="0" smtClean="0"/>
              <a:t>__, </a:t>
            </a:r>
            <a:r>
              <a:rPr lang="cs-CZ" dirty="0" err="1" smtClean="0"/>
              <a:t>Mirosla</a:t>
            </a:r>
            <a:r>
              <a:rPr lang="cs-CZ" dirty="0" smtClean="0"/>
              <a:t>__, </a:t>
            </a:r>
            <a:r>
              <a:rPr lang="cs-CZ" dirty="0" err="1" smtClean="0"/>
              <a:t>zpě</a:t>
            </a:r>
            <a:r>
              <a:rPr lang="cs-CZ" dirty="0" smtClean="0"/>
              <a:t>__, </a:t>
            </a:r>
            <a:r>
              <a:rPr lang="cs-CZ" dirty="0" err="1" smtClean="0"/>
              <a:t>láhe</a:t>
            </a:r>
            <a:r>
              <a:rPr lang="cs-CZ" dirty="0" smtClean="0"/>
              <a:t>__, domo__,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Rudol</a:t>
            </a:r>
            <a:r>
              <a:rPr lang="cs-CZ" dirty="0" smtClean="0"/>
              <a:t>__, </a:t>
            </a:r>
            <a:r>
              <a:rPr lang="cs-CZ" dirty="0" err="1" smtClean="0"/>
              <a:t>pozdra</a:t>
            </a:r>
            <a:r>
              <a:rPr lang="cs-CZ" dirty="0" smtClean="0"/>
              <a:t>__, pět </a:t>
            </a:r>
            <a:r>
              <a:rPr lang="cs-CZ" dirty="0" err="1" smtClean="0"/>
              <a:t>slo</a:t>
            </a:r>
            <a:r>
              <a:rPr lang="cs-CZ" dirty="0" smtClean="0"/>
              <a:t>__, </a:t>
            </a:r>
            <a:r>
              <a:rPr lang="cs-CZ" dirty="0" err="1" smtClean="0"/>
              <a:t>odě</a:t>
            </a:r>
            <a:r>
              <a:rPr lang="cs-CZ" dirty="0" smtClean="0"/>
              <a:t>__, Jose__, </a:t>
            </a:r>
          </a:p>
          <a:p>
            <a:pPr>
              <a:buNone/>
            </a:pPr>
            <a:r>
              <a:rPr lang="cs-CZ" dirty="0" err="1" smtClean="0"/>
              <a:t>úsmě</a:t>
            </a:r>
            <a:r>
              <a:rPr lang="cs-CZ" dirty="0" smtClean="0"/>
              <a:t>__, </a:t>
            </a:r>
            <a:r>
              <a:rPr lang="cs-CZ" dirty="0" err="1" smtClean="0"/>
              <a:t>Václa</a:t>
            </a:r>
            <a:r>
              <a:rPr lang="cs-CZ" dirty="0" smtClean="0"/>
              <a:t>__, </a:t>
            </a:r>
            <a:r>
              <a:rPr lang="cs-CZ" dirty="0" err="1" smtClean="0"/>
              <a:t>koropte</a:t>
            </a:r>
            <a:r>
              <a:rPr lang="cs-CZ" dirty="0" smtClean="0"/>
              <a:t>__, </a:t>
            </a:r>
            <a:r>
              <a:rPr lang="cs-CZ" dirty="0" err="1" smtClean="0"/>
              <a:t>Ladisla</a:t>
            </a:r>
            <a:r>
              <a:rPr lang="cs-CZ" dirty="0" smtClean="0"/>
              <a:t>__, </a:t>
            </a:r>
            <a:r>
              <a:rPr lang="cs-CZ" dirty="0" err="1" smtClean="0"/>
              <a:t>fotogra</a:t>
            </a:r>
            <a:r>
              <a:rPr lang="cs-CZ" dirty="0" smtClean="0"/>
              <a:t>__,</a:t>
            </a:r>
          </a:p>
          <a:p>
            <a:pPr>
              <a:buNone/>
            </a:pPr>
            <a:r>
              <a:rPr lang="cs-CZ" dirty="0" smtClean="0"/>
              <a:t>několik kra__.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Vypiš všechna vlastní jména: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párové souhlásky v/f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Mrke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, Mirosla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, zpě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, láhe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, domo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Rudol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, pozdra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, pět slo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, odě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, Jose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/>
              <a:t>úsmě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, Václa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, koropte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, Ladisla</a:t>
            </a:r>
            <a:r>
              <a:rPr lang="cs-CZ" dirty="0" smtClean="0">
                <a:solidFill>
                  <a:srgbClr val="FF0000"/>
                </a:solidFill>
              </a:rPr>
              <a:t>v, </a:t>
            </a:r>
            <a:r>
              <a:rPr lang="cs-CZ" dirty="0" smtClean="0"/>
              <a:t> fotogra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několik kra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Vypiš všechna vlastní jména:</a:t>
            </a:r>
          </a:p>
          <a:p>
            <a:pPr>
              <a:buNone/>
            </a:pPr>
            <a:r>
              <a:rPr lang="cs-CZ" dirty="0" smtClean="0"/>
              <a:t>Miroslav, Rudolf, Josef, Václav, Ladislav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</a:t>
            </a:r>
            <a:r>
              <a:rPr lang="cs-CZ" smtClean="0"/>
              <a:t>MS Office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</TotalTime>
  <Words>219</Words>
  <Application>Microsoft Office PowerPoint</Application>
  <PresentationFormat>Předvádění na obrazovce (4:3)</PresentationFormat>
  <Paragraphs>36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Doplň párové souhlásky v/f</vt:lpstr>
      <vt:lpstr>Doplň párové souhlásky v/f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60</cp:revision>
  <dcterms:created xsi:type="dcterms:W3CDTF">2011-08-21T15:31:45Z</dcterms:created>
  <dcterms:modified xsi:type="dcterms:W3CDTF">2012-12-02T10:57:05Z</dcterms:modified>
</cp:coreProperties>
</file>