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63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VY_12_INOVACE_35_Párové </a:t>
          </a:r>
          <a:r>
            <a:rPr lang="cs-CZ" dirty="0" smtClean="0"/>
            <a:t>souhlásky na konci slov – </a:t>
          </a:r>
          <a:r>
            <a:rPr lang="cs-CZ" dirty="0" err="1" smtClean="0"/>
            <a:t>z,s</a:t>
          </a:r>
          <a:r>
            <a:rPr lang="cs-CZ" dirty="0" smtClean="0"/>
            <a:t> a </a:t>
          </a:r>
          <a:r>
            <a:rPr lang="cs-CZ" dirty="0" err="1" smtClean="0"/>
            <a:t>ž,š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Párové souhlásky na konci slov – </a:t>
          </a:r>
          <a:r>
            <a:rPr lang="cs-CZ" dirty="0" err="1" smtClean="0"/>
            <a:t>z,s</a:t>
          </a:r>
          <a:r>
            <a:rPr lang="cs-CZ" dirty="0" smtClean="0"/>
            <a:t> a </a:t>
          </a:r>
          <a:r>
            <a:rPr lang="cs-CZ" dirty="0" err="1" smtClean="0"/>
            <a:t>ž,š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VY_12_INOVACE_35_Párové </a:t>
          </a:r>
          <a:r>
            <a:rPr lang="cs-CZ" sz="1800" kern="1200" dirty="0" smtClean="0"/>
            <a:t>souhlásky na konci slov – </a:t>
          </a:r>
          <a:r>
            <a:rPr lang="cs-CZ" sz="1800" kern="1200" dirty="0" err="1" smtClean="0"/>
            <a:t>z,s</a:t>
          </a:r>
          <a:r>
            <a:rPr lang="cs-CZ" sz="1800" kern="1200" dirty="0" smtClean="0"/>
            <a:t> a </a:t>
          </a:r>
          <a:r>
            <a:rPr lang="cs-CZ" sz="1800" kern="1200" dirty="0" err="1" smtClean="0"/>
            <a:t>ž,š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Párové souhlásky na konci slov – </a:t>
          </a:r>
          <a:r>
            <a:rPr lang="cs-CZ" sz="1800" kern="1200" dirty="0" err="1" smtClean="0"/>
            <a:t>z,s</a:t>
          </a:r>
          <a:r>
            <a:rPr lang="cs-CZ" sz="1800" kern="1200" dirty="0" smtClean="0"/>
            <a:t> a </a:t>
          </a:r>
          <a:r>
            <a:rPr lang="cs-CZ" sz="1800" kern="1200" dirty="0" err="1" smtClean="0"/>
            <a:t>ž,š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062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doplní do textu </a:t>
            </a:r>
            <a:r>
              <a:rPr lang="cs-CZ" sz="1200" dirty="0" smtClean="0"/>
              <a:t>i/í, </a:t>
            </a:r>
            <a:r>
              <a:rPr lang="cs-CZ" sz="1200" smtClean="0"/>
              <a:t>y/ý a </a:t>
            </a:r>
            <a:r>
              <a:rPr lang="cs-CZ" smtClean="0"/>
              <a:t>vhodné </a:t>
            </a:r>
            <a:r>
              <a:rPr lang="cs-CZ" dirty="0" smtClean="0"/>
              <a:t>souhlásky, přemýšlí nad významy slov</a:t>
            </a:r>
            <a:r>
              <a:rPr lang="cs-CZ" smtClean="0"/>
              <a:t>, odůvodňují </a:t>
            </a:r>
            <a:r>
              <a:rPr lang="cs-CZ" dirty="0" smtClean="0"/>
              <a:t>pravopisné jevy, určují ostatní slovní druhy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874671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doplní do textu vhodné souhlásky, přemýšlí nad významy slov, vyhledají vlastní jména osob, odůvodňují pravopisné jevy, určují slovní druhy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Doplň i/í, y/ý a párové souhlásky z/s, ž/š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err="1" smtClean="0"/>
              <a:t>Školn</a:t>
            </a:r>
            <a:r>
              <a:rPr lang="cs-CZ" dirty="0" smtClean="0"/>
              <a:t>__ </a:t>
            </a:r>
            <a:r>
              <a:rPr lang="cs-CZ" dirty="0" err="1" smtClean="0"/>
              <a:t>soutě</a:t>
            </a:r>
            <a:r>
              <a:rPr lang="cs-CZ" dirty="0" smtClean="0"/>
              <a:t>__, </a:t>
            </a:r>
            <a:r>
              <a:rPr lang="cs-CZ" dirty="0" err="1" smtClean="0"/>
              <a:t>železn</a:t>
            </a:r>
            <a:r>
              <a:rPr lang="cs-CZ" dirty="0" smtClean="0"/>
              <a:t>__ </a:t>
            </a:r>
            <a:r>
              <a:rPr lang="cs-CZ" dirty="0" err="1" smtClean="0"/>
              <a:t>řetě</a:t>
            </a:r>
            <a:r>
              <a:rPr lang="cs-CZ" dirty="0" smtClean="0"/>
              <a:t>__, </a:t>
            </a:r>
            <a:r>
              <a:rPr lang="cs-CZ" dirty="0" err="1" smtClean="0"/>
              <a:t>nespln</a:t>
            </a:r>
            <a:r>
              <a:rPr lang="cs-CZ" dirty="0" smtClean="0"/>
              <a:t>__t </a:t>
            </a:r>
          </a:p>
          <a:p>
            <a:pPr>
              <a:buNone/>
            </a:pPr>
            <a:r>
              <a:rPr lang="cs-CZ" dirty="0" err="1" smtClean="0"/>
              <a:t>příka</a:t>
            </a:r>
            <a:r>
              <a:rPr lang="cs-CZ" dirty="0" smtClean="0"/>
              <a:t>__, </a:t>
            </a:r>
            <a:r>
              <a:rPr lang="cs-CZ" dirty="0" err="1" smtClean="0"/>
              <a:t>krásn</a:t>
            </a:r>
            <a:r>
              <a:rPr lang="cs-CZ" dirty="0" smtClean="0"/>
              <a:t>__ obra__, </a:t>
            </a:r>
            <a:r>
              <a:rPr lang="cs-CZ" dirty="0" err="1" smtClean="0"/>
              <a:t>pevn</a:t>
            </a:r>
            <a:r>
              <a:rPr lang="cs-CZ" dirty="0" smtClean="0"/>
              <a:t>__ </a:t>
            </a:r>
            <a:r>
              <a:rPr lang="cs-CZ" dirty="0" err="1" smtClean="0"/>
              <a:t>obva</a:t>
            </a:r>
            <a:r>
              <a:rPr lang="cs-CZ" dirty="0" smtClean="0"/>
              <a:t>__, krut__ </a:t>
            </a:r>
          </a:p>
          <a:p>
            <a:pPr>
              <a:buNone/>
            </a:pPr>
            <a:r>
              <a:rPr lang="cs-CZ" dirty="0" err="1" smtClean="0"/>
              <a:t>rozka</a:t>
            </a:r>
            <a:r>
              <a:rPr lang="cs-CZ" dirty="0" smtClean="0"/>
              <a:t>__, </a:t>
            </a:r>
            <a:r>
              <a:rPr lang="cs-CZ" dirty="0" err="1" smtClean="0"/>
              <a:t>hlubok</a:t>
            </a:r>
            <a:r>
              <a:rPr lang="cs-CZ" dirty="0" smtClean="0"/>
              <a:t>__ </a:t>
            </a:r>
            <a:r>
              <a:rPr lang="cs-CZ" dirty="0" err="1" smtClean="0"/>
              <a:t>le</a:t>
            </a:r>
            <a:r>
              <a:rPr lang="cs-CZ" dirty="0" smtClean="0"/>
              <a:t>__, </a:t>
            </a:r>
            <a:r>
              <a:rPr lang="cs-CZ" dirty="0" err="1" smtClean="0"/>
              <a:t>čern</a:t>
            </a:r>
            <a:r>
              <a:rPr lang="cs-CZ" dirty="0" smtClean="0"/>
              <a:t>__ </a:t>
            </a:r>
            <a:r>
              <a:rPr lang="cs-CZ" dirty="0" err="1" smtClean="0"/>
              <a:t>ko</a:t>
            </a:r>
            <a:r>
              <a:rPr lang="cs-CZ" dirty="0" smtClean="0"/>
              <a:t>__ má </a:t>
            </a:r>
            <a:r>
              <a:rPr lang="cs-CZ" dirty="0" err="1" smtClean="0"/>
              <a:t>žlut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smtClean="0"/>
              <a:t>no__, mělká kalu__, </a:t>
            </a:r>
            <a:r>
              <a:rPr lang="cs-CZ" dirty="0" err="1" smtClean="0"/>
              <a:t>star</a:t>
            </a:r>
            <a:r>
              <a:rPr lang="cs-CZ" dirty="0" smtClean="0"/>
              <a:t>__ paře__, </a:t>
            </a:r>
            <a:r>
              <a:rPr lang="cs-CZ" dirty="0" err="1" smtClean="0"/>
              <a:t>usma</a:t>
            </a:r>
            <a:r>
              <a:rPr lang="cs-CZ" dirty="0" smtClean="0"/>
              <a:t>__ dva </a:t>
            </a:r>
          </a:p>
          <a:p>
            <a:pPr>
              <a:buNone/>
            </a:pPr>
            <a:r>
              <a:rPr lang="cs-CZ" dirty="0" smtClean="0"/>
              <a:t>ř__</a:t>
            </a:r>
            <a:r>
              <a:rPr lang="cs-CZ" dirty="0" err="1" smtClean="0"/>
              <a:t>zk</a:t>
            </a:r>
            <a:r>
              <a:rPr lang="cs-CZ" dirty="0" smtClean="0"/>
              <a:t>__, </a:t>
            </a:r>
            <a:r>
              <a:rPr lang="cs-CZ" dirty="0" err="1" smtClean="0"/>
              <a:t>př</a:t>
            </a:r>
            <a:r>
              <a:rPr lang="cs-CZ" dirty="0" smtClean="0"/>
              <a:t>__stup </a:t>
            </a:r>
            <a:r>
              <a:rPr lang="cs-CZ" dirty="0" err="1" smtClean="0"/>
              <a:t>blí</a:t>
            </a:r>
            <a:r>
              <a:rPr lang="cs-CZ" dirty="0" smtClean="0"/>
              <a:t>__, slepí__ </a:t>
            </a:r>
            <a:r>
              <a:rPr lang="cs-CZ" dirty="0" err="1" smtClean="0"/>
              <a:t>vystř</a:t>
            </a:r>
            <a:r>
              <a:rPr lang="cs-CZ" dirty="0" smtClean="0"/>
              <a:t>__</a:t>
            </a:r>
            <a:r>
              <a:rPr lang="cs-CZ" dirty="0" err="1" smtClean="0"/>
              <a:t>hovánku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err="1" smtClean="0"/>
              <a:t>napi</a:t>
            </a:r>
            <a:r>
              <a:rPr lang="cs-CZ" dirty="0" smtClean="0"/>
              <a:t>__ to, neuma__ se, krut__ </a:t>
            </a:r>
            <a:r>
              <a:rPr lang="cs-CZ" dirty="0" err="1" smtClean="0"/>
              <a:t>mrá</a:t>
            </a:r>
            <a:r>
              <a:rPr lang="cs-CZ" dirty="0" smtClean="0"/>
              <a:t>__, </a:t>
            </a:r>
            <a:r>
              <a:rPr lang="cs-CZ" dirty="0" err="1" smtClean="0"/>
              <a:t>sly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smtClean="0"/>
              <a:t>hudbu, </a:t>
            </a:r>
            <a:r>
              <a:rPr lang="cs-CZ" dirty="0" err="1" smtClean="0"/>
              <a:t>př</a:t>
            </a:r>
            <a:r>
              <a:rPr lang="cs-CZ" dirty="0" smtClean="0"/>
              <a:t>__</a:t>
            </a:r>
            <a:r>
              <a:rPr lang="cs-CZ" dirty="0" err="1" smtClean="0"/>
              <a:t>tuln</a:t>
            </a:r>
            <a:r>
              <a:rPr lang="cs-CZ" dirty="0" smtClean="0"/>
              <a:t>__ </a:t>
            </a:r>
            <a:r>
              <a:rPr lang="cs-CZ" dirty="0" err="1" smtClean="0"/>
              <a:t>pe</a:t>
            </a:r>
            <a:r>
              <a:rPr lang="cs-CZ" dirty="0" smtClean="0"/>
              <a:t>__, </a:t>
            </a:r>
            <a:r>
              <a:rPr lang="cs-CZ" dirty="0" err="1" smtClean="0"/>
              <a:t>zaj</a:t>
            </a:r>
            <a:r>
              <a:rPr lang="cs-CZ" dirty="0" smtClean="0"/>
              <a:t>__</a:t>
            </a:r>
            <a:r>
              <a:rPr lang="cs-CZ" dirty="0" err="1" smtClean="0"/>
              <a:t>mavý</a:t>
            </a:r>
            <a:r>
              <a:rPr lang="cs-CZ" dirty="0" smtClean="0"/>
              <a:t> </a:t>
            </a:r>
            <a:r>
              <a:rPr lang="cs-CZ" dirty="0" err="1" smtClean="0"/>
              <a:t>dota</a:t>
            </a:r>
            <a:r>
              <a:rPr lang="cs-CZ" dirty="0" smtClean="0"/>
              <a:t>__, </a:t>
            </a:r>
            <a:r>
              <a:rPr lang="cs-CZ" dirty="0" err="1" smtClean="0"/>
              <a:t>ostr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err="1" smtClean="0"/>
              <a:t>nů</a:t>
            </a:r>
            <a:r>
              <a:rPr lang="cs-CZ" dirty="0" smtClean="0"/>
              <a:t>__, pole__ ven, sluš__</a:t>
            </a:r>
            <a:r>
              <a:rPr lang="cs-CZ" dirty="0" err="1" smtClean="0"/>
              <a:t>vý</a:t>
            </a:r>
            <a:r>
              <a:rPr lang="cs-CZ" dirty="0" smtClean="0"/>
              <a:t> úče__, </a:t>
            </a:r>
            <a:r>
              <a:rPr lang="cs-CZ" dirty="0" err="1" smtClean="0"/>
              <a:t>dotěrn</a:t>
            </a:r>
            <a:r>
              <a:rPr lang="cs-CZ" dirty="0" smtClean="0"/>
              <a:t>__ </a:t>
            </a:r>
            <a:r>
              <a:rPr lang="cs-CZ" dirty="0" err="1" smtClean="0"/>
              <a:t>hmy</a:t>
            </a:r>
            <a:r>
              <a:rPr lang="cs-CZ" dirty="0" smtClean="0"/>
              <a:t>__, </a:t>
            </a:r>
          </a:p>
          <a:p>
            <a:pPr>
              <a:buNone/>
            </a:pPr>
            <a:r>
              <a:rPr lang="cs-CZ" dirty="0" smtClean="0"/>
              <a:t>kamenná </a:t>
            </a:r>
            <a:r>
              <a:rPr lang="cs-CZ" dirty="0" err="1" smtClean="0"/>
              <a:t>hrá</a:t>
            </a:r>
            <a:r>
              <a:rPr lang="cs-CZ" dirty="0" smtClean="0"/>
              <a:t>__, </a:t>
            </a:r>
            <a:r>
              <a:rPr lang="cs-CZ" dirty="0" err="1" smtClean="0"/>
              <a:t>čern</a:t>
            </a:r>
            <a:r>
              <a:rPr lang="cs-CZ" dirty="0" smtClean="0"/>
              <a:t>__ r__</a:t>
            </a:r>
            <a:r>
              <a:rPr lang="cs-CZ" dirty="0" err="1" smtClean="0"/>
              <a:t>bí</a:t>
            </a:r>
            <a:r>
              <a:rPr lang="cs-CZ" dirty="0" smtClean="0"/>
              <a:t>__, </a:t>
            </a:r>
            <a:r>
              <a:rPr lang="cs-CZ" dirty="0" err="1" smtClean="0"/>
              <a:t>občansk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err="1" smtClean="0"/>
              <a:t>průka</a:t>
            </a:r>
            <a:r>
              <a:rPr lang="cs-CZ" smtClean="0"/>
              <a:t>__, hradn</a:t>
            </a:r>
            <a:r>
              <a:rPr lang="cs-CZ" dirty="0" smtClean="0"/>
              <a:t>_ </a:t>
            </a:r>
            <a:r>
              <a:rPr lang="cs-CZ" dirty="0" err="1" smtClean="0"/>
              <a:t>strá</a:t>
            </a:r>
            <a:r>
              <a:rPr lang="cs-CZ" dirty="0" smtClean="0"/>
              <a:t>__, </a:t>
            </a:r>
            <a:r>
              <a:rPr lang="cs-CZ" dirty="0" err="1" smtClean="0"/>
              <a:t>le</a:t>
            </a:r>
            <a:r>
              <a:rPr lang="cs-CZ" dirty="0" smtClean="0"/>
              <a:t>__ má krátké noh__.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231</Words>
  <Application>Microsoft Office PowerPoint</Application>
  <PresentationFormat>Předvádění na obrazovce (4:3)</PresentationFormat>
  <Paragraphs>27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Anotace</vt:lpstr>
      <vt:lpstr>Doplň i/í, y/ý a párové souhlásky z/s, ž/š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67</cp:revision>
  <dcterms:created xsi:type="dcterms:W3CDTF">2011-08-21T15:31:45Z</dcterms:created>
  <dcterms:modified xsi:type="dcterms:W3CDTF">2012-12-02T10:59:44Z</dcterms:modified>
</cp:coreProperties>
</file>