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1" r:id="rId4"/>
    <p:sldId id="262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VY_12_INOVACE_36_Závěrečné opakování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Závěrečné opakování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VY_12_INOVACE_36_Závěrečné opakování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kern="1200" dirty="0" smtClean="0"/>
            <a:t>Závěrečné opakování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</a:t>
            </a:r>
            <a:r>
              <a:rPr lang="cs-CZ" dirty="0" smtClean="0"/>
              <a:t>žáci vypracovávají zadané úkoly, přepisují text, doplňují do textu, určují věty, vyhledávají slovní druhy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>
            <a:normAutofit fontScale="55000" lnSpcReduction="20000"/>
          </a:bodyPr>
          <a:lstStyle/>
          <a:p>
            <a:pPr lvl="0">
              <a:buNone/>
            </a:pPr>
            <a:r>
              <a:rPr lang="cs-CZ" b="1" dirty="0" smtClean="0"/>
              <a:t>1. Doplň </a:t>
            </a:r>
            <a:r>
              <a:rPr lang="cs-CZ" b="1" dirty="0" smtClean="0"/>
              <a:t>i/í, </a:t>
            </a:r>
            <a:r>
              <a:rPr lang="cs-CZ" b="1" dirty="0" smtClean="0"/>
              <a:t>y/ý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pruh__, klád__, </a:t>
            </a:r>
            <a:r>
              <a:rPr lang="cs-CZ" dirty="0" err="1" smtClean="0"/>
              <a:t>kon</a:t>
            </a:r>
            <a:r>
              <a:rPr lang="cs-CZ" dirty="0" smtClean="0"/>
              <a:t>__k, t__ch__, J__</a:t>
            </a:r>
            <a:r>
              <a:rPr lang="cs-CZ" dirty="0" err="1" smtClean="0"/>
              <a:t>tka</a:t>
            </a:r>
            <a:r>
              <a:rPr lang="cs-CZ" dirty="0" smtClean="0"/>
              <a:t>, H__</a:t>
            </a:r>
            <a:r>
              <a:rPr lang="cs-CZ" dirty="0" err="1" smtClean="0"/>
              <a:t>nek</a:t>
            </a:r>
            <a:r>
              <a:rPr lang="cs-CZ" dirty="0" smtClean="0"/>
              <a:t>, ž__žala, ch__ba, r__ba, š__</a:t>
            </a:r>
            <a:r>
              <a:rPr lang="cs-CZ" dirty="0" err="1" smtClean="0"/>
              <a:t>šk</a:t>
            </a:r>
            <a:r>
              <a:rPr lang="cs-CZ" dirty="0" smtClean="0"/>
              <a:t>__,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</a:t>
            </a:r>
            <a:r>
              <a:rPr lang="cs-CZ" dirty="0" smtClean="0"/>
              <a:t>__d__, </a:t>
            </a:r>
            <a:r>
              <a:rPr lang="cs-CZ" dirty="0" err="1" smtClean="0"/>
              <a:t>d</a:t>
            </a:r>
            <a:r>
              <a:rPr lang="cs-CZ" dirty="0" smtClean="0"/>
              <a:t>__vadlo, n__c, t__</a:t>
            </a:r>
            <a:r>
              <a:rPr lang="cs-CZ" dirty="0" err="1" smtClean="0"/>
              <a:t>kadla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2. Rozděl </a:t>
            </a:r>
            <a:r>
              <a:rPr lang="cs-CZ" b="1" dirty="0" smtClean="0"/>
              <a:t>slova na slabiky </a:t>
            </a:r>
            <a:r>
              <a:rPr lang="cs-CZ" dirty="0" smtClean="0"/>
              <a:t>(napiš nad slova počet slabik</a:t>
            </a:r>
            <a:r>
              <a:rPr lang="cs-CZ" dirty="0" smtClean="0"/>
              <a:t>)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maminka, pole, louka, les, koník, petržel, kobyla, fotografický, kus, žabák, kolo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>
              <a:buNone/>
            </a:pPr>
            <a:r>
              <a:rPr lang="cs-CZ" b="1" dirty="0" smtClean="0"/>
              <a:t>3. Přepiš </a:t>
            </a:r>
            <a:r>
              <a:rPr lang="cs-CZ" b="1" dirty="0" smtClean="0"/>
              <a:t>tyto </a:t>
            </a:r>
            <a:r>
              <a:rPr lang="cs-CZ" b="1" dirty="0" smtClean="0"/>
              <a:t>věty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Hynek louská ořechy. </a:t>
            </a:r>
            <a:r>
              <a:rPr lang="cs-CZ" dirty="0" err="1" smtClean="0"/>
              <a:t>Toník</a:t>
            </a:r>
            <a:r>
              <a:rPr lang="cs-CZ" dirty="0" smtClean="0"/>
              <a:t> chodí do druhé třídy. Má rád kreslení, psaní i počítání. 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</p:txBody>
      </p:sp>
    </p:spTree>
  </p:cSld>
  <p:clrMapOvr>
    <a:masterClrMapping/>
  </p:clrMapOvr>
  <p:transition spd="slow"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>
            <a:normAutofit fontScale="55000" lnSpcReduction="20000"/>
          </a:bodyPr>
          <a:lstStyle/>
          <a:p>
            <a:pPr lvl="0">
              <a:buNone/>
            </a:pPr>
            <a:r>
              <a:rPr lang="cs-CZ" b="1" dirty="0" smtClean="0"/>
              <a:t>4. Napiš </a:t>
            </a:r>
            <a:r>
              <a:rPr lang="cs-CZ" b="1" dirty="0" smtClean="0"/>
              <a:t>počet slov ve větě a urči jejich </a:t>
            </a:r>
            <a:r>
              <a:rPr lang="cs-CZ" b="1" dirty="0" smtClean="0"/>
              <a:t>druh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je to tady cítit? ____          ___________________________</a:t>
            </a:r>
          </a:p>
          <a:p>
            <a:pPr>
              <a:buNone/>
            </a:pPr>
            <a:r>
              <a:rPr lang="cs-CZ" dirty="0" smtClean="0"/>
              <a:t>Maminka smaží řízky. ____          ___________________________</a:t>
            </a:r>
          </a:p>
          <a:p>
            <a:pPr>
              <a:buNone/>
            </a:pPr>
            <a:r>
              <a:rPr lang="cs-CZ" dirty="0" smtClean="0"/>
              <a:t>Pojďte už jíst! ____          ___________________________</a:t>
            </a:r>
          </a:p>
          <a:p>
            <a:pPr>
              <a:buNone/>
            </a:pPr>
            <a:r>
              <a:rPr lang="cs-CZ" dirty="0" smtClean="0"/>
              <a:t>Ať na vás něco </a:t>
            </a:r>
            <a:r>
              <a:rPr lang="cs-CZ" dirty="0" err="1" smtClean="0"/>
              <a:t>zbyde</a:t>
            </a:r>
            <a:r>
              <a:rPr lang="cs-CZ" dirty="0" smtClean="0"/>
              <a:t>. ____          ___________________________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5. Doplň </a:t>
            </a:r>
            <a:r>
              <a:rPr lang="cs-CZ" b="1" dirty="0" smtClean="0"/>
              <a:t>párové souhlásky   b/p, d/t, ď/ť, </a:t>
            </a:r>
            <a:r>
              <a:rPr lang="cs-CZ" b="1" dirty="0" smtClean="0"/>
              <a:t>h/ch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košík </a:t>
            </a:r>
            <a:r>
              <a:rPr lang="cs-CZ" dirty="0" err="1" smtClean="0"/>
              <a:t>hu</a:t>
            </a:r>
            <a:r>
              <a:rPr lang="cs-CZ" dirty="0" smtClean="0"/>
              <a:t>__, </a:t>
            </a:r>
            <a:r>
              <a:rPr lang="cs-CZ" dirty="0" err="1" smtClean="0"/>
              <a:t>sli</a:t>
            </a:r>
            <a:r>
              <a:rPr lang="cs-CZ" dirty="0" smtClean="0"/>
              <a:t>__ mi to, </a:t>
            </a:r>
            <a:r>
              <a:rPr lang="cs-CZ" dirty="0" err="1" smtClean="0"/>
              <a:t>čá</a:t>
            </a:r>
            <a:r>
              <a:rPr lang="cs-CZ" dirty="0" smtClean="0"/>
              <a:t>__, </a:t>
            </a:r>
            <a:r>
              <a:rPr lang="cs-CZ" dirty="0" err="1" smtClean="0"/>
              <a:t>chlé</a:t>
            </a:r>
            <a:r>
              <a:rPr lang="cs-CZ" dirty="0" smtClean="0"/>
              <a:t>__ s máslem, poj__ blíž, letí na ji__, padá sní__, </a:t>
            </a:r>
            <a:r>
              <a:rPr lang="cs-CZ" dirty="0" err="1" smtClean="0"/>
              <a:t>zu</a:t>
            </a:r>
            <a:r>
              <a:rPr lang="cs-CZ" dirty="0" smtClean="0"/>
              <a:t>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6. Doplň </a:t>
            </a:r>
            <a:r>
              <a:rPr lang="cs-CZ" b="1" dirty="0" smtClean="0"/>
              <a:t>párové souhlásky    v/f, z/s, </a:t>
            </a:r>
            <a:r>
              <a:rPr lang="cs-CZ" b="1" dirty="0" smtClean="0"/>
              <a:t>ž/š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Václa</a:t>
            </a:r>
            <a:r>
              <a:rPr lang="cs-CZ" dirty="0" smtClean="0"/>
              <a:t>__, pět </a:t>
            </a:r>
            <a:r>
              <a:rPr lang="cs-CZ" dirty="0" err="1" smtClean="0"/>
              <a:t>peně</a:t>
            </a:r>
            <a:r>
              <a:rPr lang="cs-CZ" dirty="0" smtClean="0"/>
              <a:t>__, </a:t>
            </a:r>
            <a:r>
              <a:rPr lang="cs-CZ" dirty="0" err="1" smtClean="0"/>
              <a:t>kre</a:t>
            </a:r>
            <a:r>
              <a:rPr lang="cs-CZ" dirty="0" smtClean="0"/>
              <a:t>__, </a:t>
            </a:r>
            <a:r>
              <a:rPr lang="cs-CZ" dirty="0" err="1" smtClean="0"/>
              <a:t>prova</a:t>
            </a:r>
            <a:r>
              <a:rPr lang="cs-CZ" dirty="0" smtClean="0"/>
              <a:t>__,</a:t>
            </a:r>
            <a:r>
              <a:rPr lang="cs-CZ" dirty="0" err="1" smtClean="0"/>
              <a:t>lahe</a:t>
            </a:r>
            <a:r>
              <a:rPr lang="cs-CZ" dirty="0" smtClean="0"/>
              <a:t>__, </a:t>
            </a:r>
            <a:r>
              <a:rPr lang="cs-CZ" dirty="0" err="1" smtClean="0"/>
              <a:t>mří</a:t>
            </a:r>
            <a:r>
              <a:rPr lang="cs-CZ" dirty="0" smtClean="0"/>
              <a:t>__, </a:t>
            </a:r>
            <a:r>
              <a:rPr lang="cs-CZ" dirty="0" err="1" smtClean="0"/>
              <a:t>zpě</a:t>
            </a:r>
            <a:r>
              <a:rPr lang="cs-CZ" dirty="0" smtClean="0"/>
              <a:t>__, odpadkový </a:t>
            </a:r>
            <a:r>
              <a:rPr lang="cs-CZ" dirty="0" err="1" smtClean="0"/>
              <a:t>ko</a:t>
            </a:r>
            <a:r>
              <a:rPr lang="cs-CZ" dirty="0" smtClean="0"/>
              <a:t>__, </a:t>
            </a:r>
            <a:r>
              <a:rPr lang="cs-CZ" dirty="0" err="1" smtClean="0"/>
              <a:t>věte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r>
              <a:rPr lang="cs-CZ" b="1" dirty="0" smtClean="0"/>
              <a:t>7. Vymysli </a:t>
            </a:r>
            <a:r>
              <a:rPr lang="cs-CZ" b="1" dirty="0" smtClean="0"/>
              <a:t>větu, která obsahuje 5 </a:t>
            </a:r>
            <a:r>
              <a:rPr lang="cs-CZ" b="1" dirty="0" smtClean="0"/>
              <a:t>slov</a:t>
            </a:r>
          </a:p>
          <a:p>
            <a:pPr lvl="0">
              <a:buNone/>
            </a:pPr>
            <a:r>
              <a:rPr lang="cs-CZ" dirty="0" smtClean="0"/>
              <a:t>_____________________________________________________________________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_____________________________________________________________________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 lvl="0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 thruBlk="1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1800" b="1" dirty="0" smtClean="0"/>
              <a:t>8. Podtrhni </a:t>
            </a:r>
            <a:r>
              <a:rPr lang="cs-CZ" sz="1800" b="1" dirty="0" smtClean="0"/>
              <a:t>vlnovkou slovesa a rovnou čarou podstatná jména a zakroužkuj předložky</a:t>
            </a:r>
            <a:br>
              <a:rPr lang="cs-CZ" sz="1800" b="1" dirty="0" smtClean="0"/>
            </a:b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Ze stromů padá listí. Hodiny tikají na </a:t>
            </a:r>
            <a:r>
              <a:rPr lang="cs-CZ" sz="1800" dirty="0" smtClean="0"/>
              <a:t>zdi. Netopýří </a:t>
            </a:r>
            <a:r>
              <a:rPr lang="cs-CZ" sz="1800" dirty="0" smtClean="0"/>
              <a:t>létají v noci. Na zemi leží peníze.</a:t>
            </a:r>
          </a:p>
          <a:p>
            <a:pPr lvl="0">
              <a:buNone/>
            </a:pPr>
            <a:endParaRPr lang="cs-CZ" sz="1800" b="1" dirty="0" smtClean="0"/>
          </a:p>
          <a:p>
            <a:pPr lvl="0">
              <a:buNone/>
            </a:pPr>
            <a:r>
              <a:rPr lang="cs-CZ" sz="1800" b="1" dirty="0" smtClean="0"/>
              <a:t>9. Doplň </a:t>
            </a:r>
            <a:r>
              <a:rPr lang="cs-CZ" sz="1800" b="1" dirty="0" err="1" smtClean="0"/>
              <a:t>bě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pě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vě</a:t>
            </a:r>
            <a:r>
              <a:rPr lang="cs-CZ" sz="1800" b="1" dirty="0" smtClean="0"/>
              <a:t>, </a:t>
            </a:r>
            <a:r>
              <a:rPr lang="cs-CZ" sz="1800" b="1" dirty="0" smtClean="0"/>
              <a:t>mě</a:t>
            </a:r>
          </a:p>
          <a:p>
            <a:pPr lvl="0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__</a:t>
            </a:r>
            <a:r>
              <a:rPr lang="cs-CZ" sz="1800" dirty="0" err="1" smtClean="0"/>
              <a:t>kný</a:t>
            </a:r>
            <a:r>
              <a:rPr lang="cs-CZ" sz="1800" dirty="0" smtClean="0"/>
              <a:t>, </a:t>
            </a:r>
            <a:r>
              <a:rPr lang="cs-CZ" sz="1800" dirty="0" err="1" smtClean="0"/>
              <a:t>hrá</a:t>
            </a:r>
            <a:r>
              <a:rPr lang="cs-CZ" sz="1800" dirty="0" smtClean="0"/>
              <a:t>__,na </a:t>
            </a:r>
            <a:r>
              <a:rPr lang="cs-CZ" sz="1800" dirty="0" err="1" smtClean="0"/>
              <a:t>stro</a:t>
            </a:r>
            <a:r>
              <a:rPr lang="cs-CZ" sz="1800" dirty="0" smtClean="0"/>
              <a:t>__, z__</a:t>
            </a:r>
            <a:r>
              <a:rPr lang="cs-CZ" sz="1800" dirty="0" err="1" smtClean="0"/>
              <a:t>vák</a:t>
            </a:r>
            <a:r>
              <a:rPr lang="cs-CZ" sz="1800" dirty="0" smtClean="0"/>
              <a:t>, dobrý o__d, h__</a:t>
            </a:r>
            <a:r>
              <a:rPr lang="cs-CZ" sz="1800" dirty="0" err="1" smtClean="0"/>
              <a:t>zdy</a:t>
            </a:r>
            <a:r>
              <a:rPr lang="cs-CZ" sz="1800" dirty="0" smtClean="0"/>
              <a:t>, s__</a:t>
            </a:r>
            <a:r>
              <a:rPr lang="cs-CZ" sz="1800" dirty="0" err="1" smtClean="0"/>
              <a:t>týlko</a:t>
            </a:r>
            <a:r>
              <a:rPr lang="cs-CZ" sz="1800" dirty="0" smtClean="0"/>
              <a:t>, __</a:t>
            </a:r>
            <a:r>
              <a:rPr lang="cs-CZ" sz="1800" dirty="0" err="1" smtClean="0"/>
              <a:t>loučký</a:t>
            </a:r>
            <a:r>
              <a:rPr lang="cs-CZ" sz="1800" dirty="0" smtClean="0"/>
              <a:t>, med__</a:t>
            </a:r>
            <a:r>
              <a:rPr lang="cs-CZ" sz="1800" dirty="0" smtClean="0"/>
              <a:t>d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dirty="0" smtClean="0"/>
              <a:t>Za každý správně vyplněný úkol si vybarvi hvězdičku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endParaRPr lang="cs-CZ" sz="1800" b="1" dirty="0" smtClean="0"/>
          </a:p>
          <a:p>
            <a:pPr lvl="0">
              <a:buNone/>
            </a:pPr>
            <a:endParaRPr lang="cs-CZ" sz="1800" dirty="0" smtClean="0"/>
          </a:p>
        </p:txBody>
      </p:sp>
      <p:sp>
        <p:nvSpPr>
          <p:cNvPr id="4" name="Pěticípá hvězda 3"/>
          <p:cNvSpPr/>
          <p:nvPr/>
        </p:nvSpPr>
        <p:spPr>
          <a:xfrm>
            <a:off x="642910" y="4137760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1994612" y="4137760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642910" y="5137892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1994612" y="5137892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3351934" y="4137760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3357554" y="5137892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4637818" y="5143512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4643438" y="4137760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5715008" y="4566388"/>
            <a:ext cx="720000" cy="720000"/>
          </a:xfrm>
          <a:prstGeom prst="star5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teflova\AppData\Local\Microsoft\Windows\Temporary Internet Files\Content.IE5\OQ3OLCSW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62796" y="2928934"/>
            <a:ext cx="609600" cy="8540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163</Words>
  <Application>Microsoft Office PowerPoint</Application>
  <PresentationFormat>Předvádění na obrazovce (4:3)</PresentationFormat>
  <Paragraphs>66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46</cp:revision>
  <dcterms:created xsi:type="dcterms:W3CDTF">2011-08-21T15:31:45Z</dcterms:created>
  <dcterms:modified xsi:type="dcterms:W3CDTF">2012-06-23T08:01:15Z</dcterms:modified>
</cp:coreProperties>
</file>