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3" r:id="rId3"/>
    <p:sldId id="260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VY_32_INOVACE_09_Význam lesa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Význam lesa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VY_32_INOVACE_09_Význam lesa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Význam lesa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ke společnému vyvození významu lesa.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981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samostatné práci žáků do sešitů nebo ke společné práci žáků s učitelem. Žáci vyhledávají v atlasu hub jedlé i jedovaté houby a zakreslují do svých sešitů.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246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3111537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</a:t>
            </a:r>
            <a:r>
              <a:rPr lang="cs-CZ" sz="2800" dirty="0" smtClean="0"/>
              <a:t>přírodovědy.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výklad učiva , další část lze využít pro samostatnou práci </a:t>
            </a:r>
            <a:r>
              <a:rPr lang="cs-CZ" sz="2800" dirty="0" smtClean="0"/>
              <a:t>žáků.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tabuli, atlas </a:t>
            </a:r>
            <a:r>
              <a:rPr lang="cs-CZ" sz="2800" dirty="0" smtClean="0"/>
              <a:t>hub.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</a:t>
            </a:r>
            <a:r>
              <a:rPr lang="cs-CZ" sz="2800" dirty="0" smtClean="0"/>
              <a:t>učení.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žáci vyhledávají v atlasu hub jedlé i jedovaté houby, zakreslují je do svých </a:t>
            </a:r>
            <a:r>
              <a:rPr lang="cs-CZ" sz="2800" dirty="0" smtClean="0"/>
              <a:t>sešitů.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07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1773"/>
            <a:ext cx="8229600" cy="1817067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VÝZNAM LESA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091705"/>
            <a:ext cx="8229600" cy="4034458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sz="2800" dirty="0" smtClean="0"/>
              <a:t>okrasa krajiny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ochrana krajiny před ničivými větry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zásobárna vody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výrobcem kyslíku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místem pro odpočinek a turistiku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dárce lesních plodů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tvůrce dřeva</a:t>
            </a:r>
          </a:p>
          <a:p>
            <a:pPr>
              <a:buFont typeface="Wingdings" pitchFamily="2" charset="2"/>
              <a:buChar char="ü"/>
            </a:pPr>
            <a:endParaRPr lang="cs-CZ" sz="2800" dirty="0" smtClean="0"/>
          </a:p>
          <a:p>
            <a:endParaRPr lang="cs-CZ" dirty="0"/>
          </a:p>
        </p:txBody>
      </p:sp>
      <p:pic>
        <p:nvPicPr>
          <p:cNvPr id="1027" name="Picture 3" descr="C:\Users\ProchazkovaE\AppData\Local\Microsoft\Windows\Temporary Internet Files\Content.IE5\MMHF5AC4\MP9004016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225025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TLWFA20Q\MP9004016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1" y="188641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MMHF5AC4\MC9002156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1162" y="3573017"/>
            <a:ext cx="1512168" cy="183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R6TMH8UR\MC90043690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9356" y="3104964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JDMGALS6\MC90043690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6790" y="4041068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VA2H4KKW\MP90018513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725144"/>
            <a:ext cx="165618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2806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92D050"/>
                </a:solidFill>
              </a:rPr>
              <a:t>Samostatná práce</a:t>
            </a:r>
            <a:endParaRPr lang="cs-CZ" sz="36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O jakých lesích se zpívá v naší hymně?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Dokážeš vysvětlit, co je to polom a co vývrat?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Viděl jsi někdy lesní studánku? Znáš báseň Lesní studánka?</a:t>
            </a:r>
          </a:p>
          <a:p>
            <a:pPr marL="0" indent="0">
              <a:buNone/>
            </a:pPr>
            <a:r>
              <a:rPr lang="cs-CZ" sz="2400" dirty="0" smtClean="0"/>
              <a:t>       Víš, kdo ji napsal?</a:t>
            </a:r>
          </a:p>
          <a:p>
            <a:pPr marL="457200" indent="-457200">
              <a:buAutoNum type="arabicPeriod" startAt="4"/>
            </a:pPr>
            <a:r>
              <a:rPr lang="cs-CZ" sz="2400" dirty="0" smtClean="0"/>
              <a:t>Máš pocit, že se ti v lese lépe dýchá? Vysvětli.</a:t>
            </a:r>
          </a:p>
          <a:p>
            <a:pPr marL="457200" indent="-457200">
              <a:buAutoNum type="arabicPeriod" startAt="4"/>
            </a:pPr>
            <a:r>
              <a:rPr lang="cs-CZ" sz="2400" dirty="0" smtClean="0"/>
              <a:t>Viděl jsi na okraji lesa nebo v lese nějaké tabulky s nápisy? Víš, co znamenají?</a:t>
            </a:r>
          </a:p>
          <a:p>
            <a:pPr marL="457200" indent="-457200">
              <a:buAutoNum type="arabicPeriod" startAt="4"/>
            </a:pPr>
            <a:r>
              <a:rPr lang="cs-CZ" sz="2400" dirty="0" smtClean="0"/>
              <a:t>Dokážeš vyjmenovat alespoň 5 lesních plodů?</a:t>
            </a:r>
            <a:r>
              <a:rPr lang="cs-CZ" sz="2400" dirty="0"/>
              <a:t> </a:t>
            </a:r>
            <a:r>
              <a:rPr lang="cs-CZ" sz="2400" dirty="0" smtClean="0"/>
              <a:t>Nakresli je. </a:t>
            </a:r>
            <a:r>
              <a:rPr lang="cs-CZ" sz="2400" smtClean="0"/>
              <a:t>Použij atlas hub.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82541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251</Words>
  <Application>Microsoft Office PowerPoint</Application>
  <PresentationFormat>Předvádění na obrazovce (4:3)</PresentationFormat>
  <Paragraphs>35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VÝZNAM LESA</vt:lpstr>
      <vt:lpstr>Samostatná práce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35</cp:revision>
  <dcterms:created xsi:type="dcterms:W3CDTF">2011-08-21T15:31:45Z</dcterms:created>
  <dcterms:modified xsi:type="dcterms:W3CDTF">2012-03-09T19:15:37Z</dcterms:modified>
</cp:coreProperties>
</file>