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3" r:id="rId3"/>
    <p:sldId id="260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VY_32_INOVACE_10_Výrobky ze dřeva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Výrobky ze dřeva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VY_32_INOVACE_10_Výrobky ze dřeva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Výrobky ze dřeva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ke společnému vyvození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0749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samostatné práci žáků nebo ke společné práci</a:t>
            </a:r>
            <a:r>
              <a:rPr lang="cs-CZ" baseline="0" dirty="0" smtClean="0"/>
              <a:t> s učitelem.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2579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18" Type="http://schemas.openxmlformats.org/officeDocument/2006/relationships/image" Target="../media/image1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17" Type="http://schemas.openxmlformats.org/officeDocument/2006/relationships/image" Target="../media/image16.w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jpeg"/><Relationship Id="rId20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jpeg"/><Relationship Id="rId5" Type="http://schemas.openxmlformats.org/officeDocument/2006/relationships/image" Target="../media/image4.wmf"/><Relationship Id="rId15" Type="http://schemas.openxmlformats.org/officeDocument/2006/relationships/image" Target="../media/image14.jpeg"/><Relationship Id="rId10" Type="http://schemas.openxmlformats.org/officeDocument/2006/relationships/image" Target="../media/image9.jpeg"/><Relationship Id="rId19" Type="http://schemas.openxmlformats.org/officeDocument/2006/relationships/image" Target="../media/image18.wmf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5886334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</a:t>
            </a:r>
            <a:r>
              <a:rPr lang="cs-CZ" sz="2800" dirty="0" smtClean="0"/>
              <a:t>přírodovědy.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výklad učiva , další část lze využít pro samostatnou práci </a:t>
            </a:r>
            <a:r>
              <a:rPr lang="cs-CZ" sz="2800" dirty="0" smtClean="0"/>
              <a:t>žáků.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</a:t>
            </a:r>
            <a:r>
              <a:rPr lang="cs-CZ" sz="2800" dirty="0" smtClean="0"/>
              <a:t>Interaktivní </a:t>
            </a:r>
            <a:r>
              <a:rPr lang="cs-CZ" sz="2800" dirty="0" smtClean="0"/>
              <a:t>způsob </a:t>
            </a:r>
            <a:r>
              <a:rPr lang="cs-CZ" sz="2800" dirty="0" smtClean="0"/>
              <a:t>učení.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</a:t>
            </a:r>
            <a:r>
              <a:rPr lang="cs-CZ" sz="2800" dirty="0" smtClean="0"/>
              <a:t>Žáci </a:t>
            </a:r>
            <a:r>
              <a:rPr lang="cs-CZ" sz="2800" dirty="0" smtClean="0"/>
              <a:t>popisují dle obrázků výrobky ze </a:t>
            </a:r>
            <a:r>
              <a:rPr lang="cs-CZ" sz="2800" dirty="0" smtClean="0"/>
              <a:t>dřeva.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07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VÝROBKY ZE DŘEVA</a:t>
            </a:r>
            <a:endParaRPr lang="cs-CZ" dirty="0"/>
          </a:p>
        </p:txBody>
      </p:sp>
      <p:pic>
        <p:nvPicPr>
          <p:cNvPr id="1027" name="Picture 3" descr="C:\Users\ProchazkovaE\AppData\Local\Microsoft\Windows\Temporary Internet Files\Content.IE5\VA2H4KKW\MC9002900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43" y="4714507"/>
            <a:ext cx="729443" cy="89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VA2H4KKW\MP9004049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57" y="962852"/>
            <a:ext cx="1252715" cy="894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R6TMH8UR\MC9000894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889" y="4879096"/>
            <a:ext cx="1220583" cy="1570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O5OWQL3P\MC9002394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70" y="1857648"/>
            <a:ext cx="671362" cy="150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JDMGALS6\MC9000133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398017"/>
            <a:ext cx="1034186" cy="1722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JDMGALS6\MC900251074[1].wmf"/>
          <p:cNvPicPr>
            <a:picLocks noGrp="1" noChangeAspect="1" noChangeArrowheads="1"/>
          </p:cNvPicPr>
          <p:nvPr>
            <p:ph idx="1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1387" y="238600"/>
            <a:ext cx="1597077" cy="1218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OJV14C8I\MP90031372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28" y="169835"/>
            <a:ext cx="1305843" cy="850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VA2H4KKW\MP90040018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9021" y="1542459"/>
            <a:ext cx="1173485" cy="1678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OJV14C8I\MP90043945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551" y="3534019"/>
            <a:ext cx="1368152" cy="1028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rochazkovaE\AppData\Local\Microsoft\Windows\Temporary Internet Files\Content.IE5\TLWFA20Q\MC90029087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444" y="3181428"/>
            <a:ext cx="901954" cy="1733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rochazkovaE\AppData\Local\Microsoft\Windows\Temporary Internet Files\Content.IE5\R6TMH8UR\MC90035148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9149" y="2158081"/>
            <a:ext cx="1025931" cy="1297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rochazkovaE\AppData\Local\Microsoft\Windows\Temporary Internet Files\Content.IE5\O5OWQL3P\MP900422347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6848" y="4968118"/>
            <a:ext cx="1123772" cy="1692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ProchazkovaE\AppData\Local\Microsoft\Windows\Temporary Internet Files\Content.IE5\MMHF5AC4\MP900404898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602" y="3350001"/>
            <a:ext cx="1757398" cy="1255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85278" y="1521115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prkna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91334" y="2282232"/>
            <a:ext cx="922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palubky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81688" y="2751518"/>
            <a:ext cx="889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parkety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76201" y="3210756"/>
            <a:ext cx="937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nábytek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46474" y="3678722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papír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53258" y="4154400"/>
            <a:ext cx="8765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zápalky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56722" y="4553656"/>
            <a:ext cx="683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tužky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81747" y="5420477"/>
            <a:ext cx="622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sudy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95199" y="5882342"/>
            <a:ext cx="1779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  <p:pic>
        <p:nvPicPr>
          <p:cNvPr id="1043" name="Picture 19" descr="C:\Users\ProchazkovaE\AppData\Local\Microsoft\Windows\Temporary Internet Files\Content.IE5\O5OWQL3P\MP900409006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9979" y="5161899"/>
            <a:ext cx="1354642" cy="1354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440470" y="1881286"/>
            <a:ext cx="731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trámy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14701" y="4995048"/>
            <a:ext cx="798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hračky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74396" y="6331875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lodě</a:t>
            </a:r>
            <a:endParaRPr lang="cs-CZ" dirty="0"/>
          </a:p>
        </p:txBody>
      </p:sp>
      <p:pic>
        <p:nvPicPr>
          <p:cNvPr id="1044" name="Picture 20" descr="C:\Users\ProchazkovaE\AppData\Local\Microsoft\Windows\Temporary Internet Files\Content.IE5\OJV14C8I\MC900214978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57" y="5094308"/>
            <a:ext cx="1058192" cy="1616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ProchazkovaE\AppData\Local\Microsoft\Windows\Temporary Internet Files\Content.IE5\JDMGALS6\MC900237771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5707" y="3863388"/>
            <a:ext cx="1145141" cy="1047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ProchazkovaE\AppData\Local\Microsoft\Windows\Temporary Internet Files\Content.IE5\VA2H4KKW\MC900192427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9897" y="2276393"/>
            <a:ext cx="1064690" cy="1303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ProchazkovaE\AppData\Local\Microsoft\Windows\Temporary Internet Files\Content.IE5\JDMGALS6\MC900351540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3483" y="5256852"/>
            <a:ext cx="1074825" cy="115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816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Samostatná práce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Prohlédni si tvoji třídu. Napiš názvy alespoň čtyř předmětů vyrobených úplně nebo částečně za dřeva.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Které dřevěné výrobky vidíme cestou ze školy do školní jídelny? (2)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Jaké tři významy v sobě skrývá slovo „pila“?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 se nazývá zaměstnání člověka, který pracuje ze dřevem? Jak se nazývá jeho pracoviště?</a:t>
            </a:r>
            <a:endParaRPr lang="cs-CZ" sz="2400" dirty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Nakresli alespoň dva oblíbené dřevěné výrobky z tvého domova.</a:t>
            </a:r>
          </a:p>
        </p:txBody>
      </p:sp>
    </p:spTree>
    <p:extLst>
      <p:ext uri="{BB962C8B-B14F-4D97-AF65-F5344CB8AC3E}">
        <p14:creationId xmlns:p14="http://schemas.microsoft.com/office/powerpoint/2010/main" val="575416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200</Words>
  <Application>Microsoft Office PowerPoint</Application>
  <PresentationFormat>Předvádění na obrazovce (4:3)</PresentationFormat>
  <Paragraphs>38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VÝROBKY ZE DŘEVA</vt:lpstr>
      <vt:lpstr>Samostatná práce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31</cp:revision>
  <dcterms:created xsi:type="dcterms:W3CDTF">2011-08-21T15:31:45Z</dcterms:created>
  <dcterms:modified xsi:type="dcterms:W3CDTF">2012-03-09T19:26:35Z</dcterms:modified>
</cp:coreProperties>
</file>