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8"/>
  </p:notesMasterIdLst>
  <p:sldIdLst>
    <p:sldId id="256" r:id="rId2"/>
    <p:sldId id="264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590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412776"/>
            <a:ext cx="6840760" cy="3816424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Jazyk a jazyková komunikace, Anglický jazyk, </a:t>
            </a:r>
            <a:r>
              <a:rPr lang="cs-CZ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Minulý čas prostý a průběhový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Michaela </a:t>
            </a:r>
            <a:r>
              <a:rPr lang="cs-CZ" sz="240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Galbavá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DiS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VY_22_INOVACE_19/I.SADA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sz="240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II.stupně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ZŠ, slouží k výkladu a opakování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minulého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času prostého a průběhového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Období: září – prosinec 2011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667202"/>
          </a:xfrm>
        </p:spPr>
        <p:txBody>
          <a:bodyPr>
            <a:normAutofit fontScale="90000"/>
          </a:bodyPr>
          <a:lstStyle/>
          <a:p>
            <a:r>
              <a:rPr lang="cs-CZ" dirty="0"/>
              <a:t>Past </a:t>
            </a:r>
            <a:r>
              <a:rPr lang="cs-CZ" dirty="0" err="1"/>
              <a:t>simple</a:t>
            </a:r>
            <a:r>
              <a:rPr lang="cs-CZ" dirty="0"/>
              <a:t> x past </a:t>
            </a:r>
            <a:r>
              <a:rPr lang="cs-CZ" dirty="0" err="1"/>
              <a:t>continuous</a:t>
            </a:r>
            <a:endParaRPr lang="cs-CZ" dirty="0"/>
          </a:p>
        </p:txBody>
      </p:sp>
      <p:pic>
        <p:nvPicPr>
          <p:cNvPr id="4" name="Picture 4" descr="C:\Users\třída 5A\AppData\Local\Microsoft\Windows\Temporary Internet Files\Content.IE5\OLHEYB6X\MC90044193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031" y="1844824"/>
            <a:ext cx="147740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třída 5A\AppData\Local\Microsoft\Windows\Temporary Internet Files\Content.IE5\TPYK5133\MC9003707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87764"/>
            <a:ext cx="1327960" cy="134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řída 5A\AppData\Local\Microsoft\Windows\Temporary Internet Files\Content.IE5\MPPCOQAE\MC9004418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44824"/>
            <a:ext cx="1338516" cy="128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057894" y="3789040"/>
            <a:ext cx="52565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err="1" smtClean="0"/>
              <a:t>Mr</a:t>
            </a:r>
            <a:r>
              <a:rPr lang="en-US" sz="2400" dirty="0" smtClean="0"/>
              <a:t> Black broke his arm last weekend.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It happened when he was going out</a:t>
            </a:r>
            <a:r>
              <a:rPr lang="en-US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smtClean="0"/>
              <a:t>He </a:t>
            </a:r>
            <a:r>
              <a:rPr lang="en-US" sz="2400" dirty="0" smtClean="0"/>
              <a:t>fell down the stairs.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53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 fontScale="90000"/>
          </a:bodyPr>
          <a:lstStyle/>
          <a:p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simple</a:t>
            </a:r>
            <a:r>
              <a:rPr lang="cs-CZ" sz="3200" dirty="0"/>
              <a:t> x </a:t>
            </a:r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continuous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331640" y="1484784"/>
            <a:ext cx="2939521" cy="432048"/>
          </a:xfrm>
        </p:spPr>
        <p:txBody>
          <a:bodyPr>
            <a:noAutofit/>
          </a:bodyPr>
          <a:lstStyle/>
          <a:p>
            <a:r>
              <a:rPr lang="en-US" sz="2400" dirty="0" smtClean="0"/>
              <a:t>Present Simple</a:t>
            </a:r>
            <a:endParaRPr lang="cs-CZ" sz="24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16016" y="1412776"/>
            <a:ext cx="3168352" cy="504056"/>
          </a:xfrm>
        </p:spPr>
        <p:txBody>
          <a:bodyPr>
            <a:noAutofit/>
          </a:bodyPr>
          <a:lstStyle/>
          <a:p>
            <a:r>
              <a:rPr lang="en-US" sz="2400" dirty="0" smtClean="0"/>
              <a:t>Present continuous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971600" y="2132856"/>
            <a:ext cx="3384376" cy="3672408"/>
          </a:xfrm>
        </p:spPr>
        <p:txBody>
          <a:bodyPr>
            <a:normAutofit/>
          </a:bodyPr>
          <a:lstStyle/>
          <a:p>
            <a:r>
              <a:rPr lang="en-US" dirty="0" smtClean="0"/>
              <a:t>COMPLETE ACTION</a:t>
            </a:r>
          </a:p>
          <a:p>
            <a:pPr lvl="1"/>
            <a:r>
              <a:rPr lang="en-US" dirty="0" smtClean="0"/>
              <a:t> </a:t>
            </a:r>
            <a:r>
              <a:rPr lang="en-US" sz="2400" dirty="0" smtClean="0"/>
              <a:t>I walked home after the concert last night.</a:t>
            </a:r>
          </a:p>
          <a:p>
            <a:pPr lvl="1"/>
            <a:r>
              <a:rPr lang="en-US" sz="2400" dirty="0" smtClean="0"/>
              <a:t>My daughter watched TV a lot when she was ill last month.</a:t>
            </a:r>
            <a:endParaRPr lang="en-US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67485" y="2132856"/>
            <a:ext cx="3172867" cy="367240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dirty="0" smtClean="0"/>
              <a:t>IN THE MIDDLE OF ACTION</a:t>
            </a:r>
          </a:p>
          <a:p>
            <a:pPr lvl="1"/>
            <a:r>
              <a:rPr lang="en-US" sz="2600" dirty="0" smtClean="0"/>
              <a:t>I was walking home when I met my parents.</a:t>
            </a:r>
          </a:p>
          <a:p>
            <a:pPr lvl="1"/>
            <a:r>
              <a:rPr lang="en-US" sz="2600" dirty="0" smtClean="0"/>
              <a:t>My daughter was watching TV when the doorbell rang.</a:t>
            </a:r>
            <a:endParaRPr lang="en-US" sz="2600" dirty="0"/>
          </a:p>
          <a:p>
            <a:pPr marL="0" indent="0" algn="just">
              <a:buNone/>
            </a:pPr>
            <a:r>
              <a:rPr lang="en-US" dirty="0" smtClean="0"/>
              <a:t>            </a:t>
            </a:r>
          </a:p>
          <a:p>
            <a:pPr marL="0" indent="0" algn="just">
              <a:buNone/>
            </a:pPr>
            <a:r>
              <a:rPr 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76357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</a:t>
            </a:r>
            <a:r>
              <a:rPr lang="en-US" sz="3200" dirty="0" smtClean="0"/>
              <a:t>as</a:t>
            </a:r>
            <a:r>
              <a:rPr lang="cs-CZ" sz="3200" dirty="0" smtClean="0"/>
              <a:t>t </a:t>
            </a:r>
            <a:r>
              <a:rPr lang="cs-CZ" sz="3200" dirty="0" err="1"/>
              <a:t>simple</a:t>
            </a:r>
            <a:r>
              <a:rPr lang="cs-CZ" sz="3200" dirty="0"/>
              <a:t> x </a:t>
            </a:r>
            <a:r>
              <a:rPr lang="en-US" sz="3200" dirty="0" smtClean="0"/>
              <a:t>Pas</a:t>
            </a:r>
            <a:r>
              <a:rPr lang="cs-CZ" sz="3200" dirty="0" smtClean="0"/>
              <a:t>t </a:t>
            </a:r>
            <a:r>
              <a:rPr lang="cs-CZ" sz="3200" dirty="0" err="1"/>
              <a:t>continuous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259632" y="1484784"/>
            <a:ext cx="6480719" cy="1152128"/>
          </a:xfrm>
        </p:spPr>
        <p:txBody>
          <a:bodyPr>
            <a:noAutofit/>
          </a:bodyPr>
          <a:lstStyle/>
          <a:p>
            <a:r>
              <a:rPr lang="en-US" sz="2400" dirty="0" smtClean="0"/>
              <a:t>We often use the past simple and the past continuous together to say that something happened in the middle of something else.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187624" y="2636912"/>
            <a:ext cx="6696744" cy="324036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dirty="0" smtClean="0"/>
              <a:t>My mum burnt her hand when she was cooking the dinner.</a:t>
            </a:r>
          </a:p>
          <a:p>
            <a:pPr algn="just"/>
            <a:r>
              <a:rPr lang="en-US" dirty="0" smtClean="0"/>
              <a:t>While I was cleaning the windows, I hurt my back.</a:t>
            </a:r>
          </a:p>
          <a:p>
            <a:pPr algn="just"/>
            <a:r>
              <a:rPr lang="en-US" dirty="0" smtClean="0"/>
              <a:t>The doorbell rang when I was having a shower.</a:t>
            </a:r>
          </a:p>
          <a:p>
            <a:pPr algn="just"/>
            <a:r>
              <a:rPr lang="en-US" dirty="0" smtClean="0"/>
              <a:t>The television was on but nobody was watching.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 smtClean="0"/>
              <a:t>	   </a:t>
            </a:r>
          </a:p>
          <a:p>
            <a:pPr marL="0" indent="0" algn="ctr">
              <a:buNone/>
            </a:pPr>
            <a:r>
              <a:rPr lang="en-US" dirty="0"/>
              <a:t>	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72000" y="1916832"/>
            <a:ext cx="3528392" cy="381642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US" dirty="0" smtClean="0"/>
          </a:p>
          <a:p>
            <a:pPr marL="0" indent="0" algn="just">
              <a:buNone/>
            </a:pPr>
            <a:r>
              <a:rPr lang="en-US" dirty="0" smtClean="0"/>
              <a:t>            </a:t>
            </a:r>
          </a:p>
        </p:txBody>
      </p:sp>
      <p:pic>
        <p:nvPicPr>
          <p:cNvPr id="2050" name="Picture 2" descr="C:\Users\třída 5A\AppData\Local\Microsoft\Windows\Temporary Internet Files\Content.IE5\MPPCOQAE\MC900411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14850"/>
            <a:ext cx="1656184" cy="1487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89827" y="4797152"/>
            <a:ext cx="57385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We often use WHEN if one thing happens after another.</a:t>
            </a:r>
          </a:p>
          <a:p>
            <a:r>
              <a:rPr lang="en-US" b="1" dirty="0" smtClean="0"/>
              <a:t>We use WHEN and WHILE for time in sentences.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61687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 fontScale="90000"/>
          </a:bodyPr>
          <a:lstStyle/>
          <a:p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simple</a:t>
            </a:r>
            <a:r>
              <a:rPr lang="cs-CZ" sz="3200" dirty="0"/>
              <a:t> x </a:t>
            </a:r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continuous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987824" y="1484784"/>
            <a:ext cx="3240360" cy="360040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COMPARE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115616" y="1988840"/>
            <a:ext cx="3384376" cy="367240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800" dirty="0" smtClean="0"/>
              <a:t>When my dad arrived, we were having dinner. </a:t>
            </a:r>
          </a:p>
          <a:p>
            <a:pPr marL="0" indent="0">
              <a:buNone/>
            </a:pPr>
            <a:r>
              <a:rPr lang="en-US" sz="2800" dirty="0" smtClean="0"/>
              <a:t> </a:t>
            </a: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= we had already started dinner before he arrived</a:t>
            </a:r>
            <a:r>
              <a:rPr lang="en-US" dirty="0">
                <a:solidFill>
                  <a:srgbClr val="FF0000"/>
                </a:solidFill>
              </a:rPr>
              <a:t>	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44008" y="1988840"/>
            <a:ext cx="3384376" cy="3528392"/>
          </a:xfrm>
        </p:spPr>
        <p:txBody>
          <a:bodyPr>
            <a:normAutofit/>
          </a:bodyPr>
          <a:lstStyle/>
          <a:p>
            <a:pPr algn="just"/>
            <a:r>
              <a:rPr lang="en-US" sz="2600" dirty="0" smtClean="0"/>
              <a:t>When my dad arrived, we had dinner.</a:t>
            </a:r>
          </a:p>
          <a:p>
            <a:pPr marL="0" indent="0" algn="just">
              <a:buNone/>
            </a:pPr>
            <a:endParaRPr lang="en-US" sz="2600" dirty="0"/>
          </a:p>
          <a:p>
            <a:pPr marL="0" indent="0" algn="just">
              <a:buNone/>
            </a:pPr>
            <a:endParaRPr lang="en-US" sz="2600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en-US" sz="2600" dirty="0" smtClean="0">
                <a:solidFill>
                  <a:srgbClr val="FF0000"/>
                </a:solidFill>
              </a:rPr>
              <a:t>= first my dad arrived and then we had dinner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732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951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7272808" cy="4238285"/>
          </a:xfrm>
        </p:spPr>
        <p:txBody>
          <a:bodyPr/>
          <a:lstStyle/>
          <a:p>
            <a:r>
              <a:rPr lang="cs-CZ" dirty="0" err="1" smtClean="0"/>
              <a:t>Obráz</a:t>
            </a:r>
            <a:r>
              <a:rPr lang="en-US" dirty="0" err="1" smtClean="0"/>
              <a:t>ky</a:t>
            </a:r>
            <a:r>
              <a:rPr lang="cs-CZ" dirty="0" smtClean="0"/>
              <a:t> použit</a:t>
            </a:r>
            <a:r>
              <a:rPr lang="en-US" dirty="0" smtClean="0"/>
              <a:t>y</a:t>
            </a:r>
            <a:r>
              <a:rPr lang="cs-CZ" dirty="0" smtClean="0"/>
              <a:t> z galerie Office.microsoft.com, citováno dne 19.11.2011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0029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Vlastní 3">
      <a:dk1>
        <a:srgbClr val="000000"/>
      </a:dk1>
      <a:lt1>
        <a:srgbClr val="CBECB0"/>
      </a:lt1>
      <a:dk2>
        <a:srgbClr val="AF0F5B"/>
      </a:dk2>
      <a:lt2>
        <a:srgbClr val="94EFE3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186</TotalTime>
  <Words>255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Špendlík</vt:lpstr>
      <vt:lpstr>Název školy: ZŠ Varnsdorf, Edisonova 2821, okres Děčín, příspěvková organizace Jazyk a jazyková komunikace, Anglický jazyk,  Minulý čas prostý a průběhový Autor: Michaela Galbavá, DiS. Název materiálu: VY_22_INOVACE_19/I.SADA  Anotace: Prezentace je určena pro žáky II.stupně ZŠ, slouží k výkladu a opakování minulého času prostého a průběhového Období: září – prosinec 2011</vt:lpstr>
      <vt:lpstr>Past simple x past continuous</vt:lpstr>
      <vt:lpstr>Present simple x present continuous</vt:lpstr>
      <vt:lpstr>Past simple x Past continuous</vt:lpstr>
      <vt:lpstr>Present simple x present continuous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 Simple + Contintuous - výklad</dc:title>
  <dc:creator>Michaela Galbavá</dc:creator>
  <cp:lastModifiedBy>dana</cp:lastModifiedBy>
  <cp:revision>32</cp:revision>
  <dcterms:created xsi:type="dcterms:W3CDTF">2011-10-14T13:22:45Z</dcterms:created>
  <dcterms:modified xsi:type="dcterms:W3CDTF">2012-03-10T11:11:57Z</dcterms:modified>
</cp:coreProperties>
</file>