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7"/>
  </p:notesMasterIdLst>
  <p:sldIdLst>
    <p:sldId id="257" r:id="rId2"/>
    <p:sldId id="258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6" r:id="rId12"/>
    <p:sldId id="285" r:id="rId13"/>
    <p:sldId id="287" r:id="rId14"/>
    <p:sldId id="288" r:id="rId15"/>
    <p:sldId id="27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6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2AE851-32B7-429D-B6BE-5FBD28FD706F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45ED878-9BA0-4173-87C3-A5B9C20B7CAC}">
      <dgm:prSet/>
      <dgm:spPr/>
      <dgm:t>
        <a:bodyPr/>
        <a:lstStyle/>
        <a:p>
          <a:pPr algn="ctr" rtl="0"/>
          <a:r>
            <a:rPr lang="cs-CZ" smtClean="0"/>
            <a:t>tzv. civilní proces</a:t>
          </a:r>
          <a:endParaRPr lang="cs-CZ"/>
        </a:p>
      </dgm:t>
    </dgm:pt>
    <dgm:pt modelId="{D9673A78-950D-4BB6-A1C9-6E131786620F}" type="parTrans" cxnId="{DDF53A02-10A4-4FB7-B495-F76DCFD9C9E7}">
      <dgm:prSet/>
      <dgm:spPr/>
      <dgm:t>
        <a:bodyPr/>
        <a:lstStyle/>
        <a:p>
          <a:endParaRPr lang="cs-CZ"/>
        </a:p>
      </dgm:t>
    </dgm:pt>
    <dgm:pt modelId="{B6862858-BF8C-4000-92D8-47FCDD20CC02}" type="sibTrans" cxnId="{DDF53A02-10A4-4FB7-B495-F76DCFD9C9E7}">
      <dgm:prSet/>
      <dgm:spPr/>
      <dgm:t>
        <a:bodyPr/>
        <a:lstStyle/>
        <a:p>
          <a:endParaRPr lang="cs-CZ"/>
        </a:p>
      </dgm:t>
    </dgm:pt>
    <dgm:pt modelId="{ED12A61F-52ED-4731-9D2A-BFBCC6CBE26F}">
      <dgm:prSet/>
      <dgm:spPr/>
      <dgm:t>
        <a:bodyPr/>
        <a:lstStyle/>
        <a:p>
          <a:pPr algn="ctr" rtl="0"/>
          <a:r>
            <a:rPr lang="cs-CZ" smtClean="0"/>
            <a:t>postup soudu v součinnosti s účastníky řízení za účelem spravedlivé ochrany práv a oprávněných zájmů účastníků</a:t>
          </a:r>
          <a:endParaRPr lang="cs-CZ"/>
        </a:p>
      </dgm:t>
    </dgm:pt>
    <dgm:pt modelId="{330D582E-8945-49BC-A122-DE9BA7EFED8B}" type="parTrans" cxnId="{5EB2AA43-92E2-427D-81C4-9F9072087AC6}">
      <dgm:prSet/>
      <dgm:spPr/>
      <dgm:t>
        <a:bodyPr/>
        <a:lstStyle/>
        <a:p>
          <a:endParaRPr lang="cs-CZ"/>
        </a:p>
      </dgm:t>
    </dgm:pt>
    <dgm:pt modelId="{27BEF831-6DE5-47B4-BDE9-3FB4743E9F4A}" type="sibTrans" cxnId="{5EB2AA43-92E2-427D-81C4-9F9072087AC6}">
      <dgm:prSet/>
      <dgm:spPr/>
      <dgm:t>
        <a:bodyPr/>
        <a:lstStyle/>
        <a:p>
          <a:endParaRPr lang="cs-CZ"/>
        </a:p>
      </dgm:t>
    </dgm:pt>
    <dgm:pt modelId="{04A334AD-B452-4D78-9208-7308E4436ADF}">
      <dgm:prSet/>
      <dgm:spPr/>
      <dgm:t>
        <a:bodyPr/>
        <a:lstStyle/>
        <a:p>
          <a:pPr algn="ctr" rtl="0"/>
          <a:r>
            <a:rPr lang="cs-CZ" smtClean="0"/>
            <a:t>téměř všechny spory krom trestných činů (netýká se jen občanského práva)</a:t>
          </a:r>
          <a:endParaRPr lang="cs-CZ"/>
        </a:p>
      </dgm:t>
    </dgm:pt>
    <dgm:pt modelId="{A6D3B9BE-B970-4ACB-A8B4-A1C65FA11F79}" type="parTrans" cxnId="{1CD04608-E172-4DCA-B051-797358C63CBD}">
      <dgm:prSet/>
      <dgm:spPr/>
      <dgm:t>
        <a:bodyPr/>
        <a:lstStyle/>
        <a:p>
          <a:endParaRPr lang="cs-CZ"/>
        </a:p>
      </dgm:t>
    </dgm:pt>
    <dgm:pt modelId="{4834A447-6A4D-4F07-9D81-C3274AFD233D}" type="sibTrans" cxnId="{1CD04608-E172-4DCA-B051-797358C63CBD}">
      <dgm:prSet/>
      <dgm:spPr/>
      <dgm:t>
        <a:bodyPr/>
        <a:lstStyle/>
        <a:p>
          <a:endParaRPr lang="cs-CZ"/>
        </a:p>
      </dgm:t>
    </dgm:pt>
    <dgm:pt modelId="{5D55446A-2A6C-4EE7-9A14-AFBC5DF6575A}" type="pres">
      <dgm:prSet presAssocID="{ED2AE851-32B7-429D-B6BE-5FBD28FD70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EB1ED7-2F0D-4356-87E4-82DB5C35505C}" type="pres">
      <dgm:prSet presAssocID="{A45ED878-9BA0-4173-87C3-A5B9C20B7CA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EDB739-92FD-4384-8292-8E47141443A9}" type="pres">
      <dgm:prSet presAssocID="{B6862858-BF8C-4000-92D8-47FCDD20CC02}" presName="spacer" presStyleCnt="0"/>
      <dgm:spPr/>
    </dgm:pt>
    <dgm:pt modelId="{46C3083F-2FF4-4849-985B-36CC8D68C30E}" type="pres">
      <dgm:prSet presAssocID="{ED12A61F-52ED-4731-9D2A-BFBCC6CBE26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CF65E7-16C6-49AC-AA8E-1BB2870FA673}" type="pres">
      <dgm:prSet presAssocID="{27BEF831-6DE5-47B4-BDE9-3FB4743E9F4A}" presName="spacer" presStyleCnt="0"/>
      <dgm:spPr/>
    </dgm:pt>
    <dgm:pt modelId="{C6EDF118-C68D-4819-A05C-47DCE790DBD6}" type="pres">
      <dgm:prSet presAssocID="{04A334AD-B452-4D78-9208-7308E4436AD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EB2AA43-92E2-427D-81C4-9F9072087AC6}" srcId="{ED2AE851-32B7-429D-B6BE-5FBD28FD706F}" destId="{ED12A61F-52ED-4731-9D2A-BFBCC6CBE26F}" srcOrd="1" destOrd="0" parTransId="{330D582E-8945-49BC-A122-DE9BA7EFED8B}" sibTransId="{27BEF831-6DE5-47B4-BDE9-3FB4743E9F4A}"/>
    <dgm:cxn modelId="{39F31964-CB7C-418D-B28B-F18A7657AA25}" type="presOf" srcId="{04A334AD-B452-4D78-9208-7308E4436ADF}" destId="{C6EDF118-C68D-4819-A05C-47DCE790DBD6}" srcOrd="0" destOrd="0" presId="urn:microsoft.com/office/officeart/2005/8/layout/vList2"/>
    <dgm:cxn modelId="{69BD83EE-6BF2-4540-9846-73EAC02E069A}" type="presOf" srcId="{ED2AE851-32B7-429D-B6BE-5FBD28FD706F}" destId="{5D55446A-2A6C-4EE7-9A14-AFBC5DF6575A}" srcOrd="0" destOrd="0" presId="urn:microsoft.com/office/officeart/2005/8/layout/vList2"/>
    <dgm:cxn modelId="{1CD04608-E172-4DCA-B051-797358C63CBD}" srcId="{ED2AE851-32B7-429D-B6BE-5FBD28FD706F}" destId="{04A334AD-B452-4D78-9208-7308E4436ADF}" srcOrd="2" destOrd="0" parTransId="{A6D3B9BE-B970-4ACB-A8B4-A1C65FA11F79}" sibTransId="{4834A447-6A4D-4F07-9D81-C3274AFD233D}"/>
    <dgm:cxn modelId="{7884B893-DC4A-43EA-A307-387C69C0EE6F}" type="presOf" srcId="{ED12A61F-52ED-4731-9D2A-BFBCC6CBE26F}" destId="{46C3083F-2FF4-4849-985B-36CC8D68C30E}" srcOrd="0" destOrd="0" presId="urn:microsoft.com/office/officeart/2005/8/layout/vList2"/>
    <dgm:cxn modelId="{2C648D9B-DF73-4EBB-B3D4-0171B851C8AD}" type="presOf" srcId="{A45ED878-9BA0-4173-87C3-A5B9C20B7CAC}" destId="{B4EB1ED7-2F0D-4356-87E4-82DB5C35505C}" srcOrd="0" destOrd="0" presId="urn:microsoft.com/office/officeart/2005/8/layout/vList2"/>
    <dgm:cxn modelId="{DDF53A02-10A4-4FB7-B495-F76DCFD9C9E7}" srcId="{ED2AE851-32B7-429D-B6BE-5FBD28FD706F}" destId="{A45ED878-9BA0-4173-87C3-A5B9C20B7CAC}" srcOrd="0" destOrd="0" parTransId="{D9673A78-950D-4BB6-A1C9-6E131786620F}" sibTransId="{B6862858-BF8C-4000-92D8-47FCDD20CC02}"/>
    <dgm:cxn modelId="{C9BA1714-8174-4B21-8A0D-5A5EB208D1D1}" type="presParOf" srcId="{5D55446A-2A6C-4EE7-9A14-AFBC5DF6575A}" destId="{B4EB1ED7-2F0D-4356-87E4-82DB5C35505C}" srcOrd="0" destOrd="0" presId="urn:microsoft.com/office/officeart/2005/8/layout/vList2"/>
    <dgm:cxn modelId="{ADF85B3F-5CD1-4749-B6AE-E1F6EA14103B}" type="presParOf" srcId="{5D55446A-2A6C-4EE7-9A14-AFBC5DF6575A}" destId="{76EDB739-92FD-4384-8292-8E47141443A9}" srcOrd="1" destOrd="0" presId="urn:microsoft.com/office/officeart/2005/8/layout/vList2"/>
    <dgm:cxn modelId="{E44C25C2-96AC-4E3A-A24C-2FD25A61896D}" type="presParOf" srcId="{5D55446A-2A6C-4EE7-9A14-AFBC5DF6575A}" destId="{46C3083F-2FF4-4849-985B-36CC8D68C30E}" srcOrd="2" destOrd="0" presId="urn:microsoft.com/office/officeart/2005/8/layout/vList2"/>
    <dgm:cxn modelId="{C98F1736-7CD9-4601-8E67-66500593939C}" type="presParOf" srcId="{5D55446A-2A6C-4EE7-9A14-AFBC5DF6575A}" destId="{CACF65E7-16C6-49AC-AA8E-1BB2870FA673}" srcOrd="3" destOrd="0" presId="urn:microsoft.com/office/officeart/2005/8/layout/vList2"/>
    <dgm:cxn modelId="{3D380977-892B-49AC-B6E1-52F8E40B06E4}" type="presParOf" srcId="{5D55446A-2A6C-4EE7-9A14-AFBC5DF6575A}" destId="{C6EDF118-C68D-4819-A05C-47DCE790DBD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DBBCFC-ECD5-41E5-8200-3F05703814CA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294E4BA-E30A-415D-B5FD-03A4FCA7FFC6}">
      <dgm:prSet/>
      <dgm:spPr/>
      <dgm:t>
        <a:bodyPr/>
        <a:lstStyle/>
        <a:p>
          <a:pPr rtl="0"/>
          <a:r>
            <a:rPr lang="cs-CZ" smtClean="0"/>
            <a:t>občanský soudní řád</a:t>
          </a:r>
        </a:p>
        <a:p>
          <a:pPr rtl="0"/>
          <a:r>
            <a:rPr lang="cs-CZ" smtClean="0"/>
            <a:t>(zákon č. 99/1963 Sb.)</a:t>
          </a:r>
          <a:endParaRPr lang="cs-CZ"/>
        </a:p>
      </dgm:t>
    </dgm:pt>
    <dgm:pt modelId="{88F5AA7C-4462-4154-900E-32C9CBD2C7AE}" type="parTrans" cxnId="{FF031BC3-DF1F-466D-917A-6712104A3646}">
      <dgm:prSet/>
      <dgm:spPr/>
      <dgm:t>
        <a:bodyPr/>
        <a:lstStyle/>
        <a:p>
          <a:endParaRPr lang="cs-CZ"/>
        </a:p>
      </dgm:t>
    </dgm:pt>
    <dgm:pt modelId="{5E54FDF1-1EB6-4AC6-A030-EC43804E6C91}" type="sibTrans" cxnId="{FF031BC3-DF1F-466D-917A-6712104A3646}">
      <dgm:prSet/>
      <dgm:spPr/>
      <dgm:t>
        <a:bodyPr/>
        <a:lstStyle/>
        <a:p>
          <a:endParaRPr lang="cs-CZ"/>
        </a:p>
      </dgm:t>
    </dgm:pt>
    <dgm:pt modelId="{B4703F7D-C8FA-4D4E-B5CA-20E9F7072552}">
      <dgm:prSet/>
      <dgm:spPr/>
      <dgm:t>
        <a:bodyPr/>
        <a:lstStyle/>
        <a:p>
          <a:pPr rtl="0"/>
          <a:r>
            <a:rPr lang="cs-CZ" smtClean="0"/>
            <a:t>exekuční řád</a:t>
          </a:r>
        </a:p>
        <a:p>
          <a:pPr rtl="0"/>
          <a:r>
            <a:rPr lang="cs-CZ" smtClean="0"/>
            <a:t>(zákon č. 120/2001 Sb.)</a:t>
          </a:r>
          <a:endParaRPr lang="cs-CZ"/>
        </a:p>
      </dgm:t>
    </dgm:pt>
    <dgm:pt modelId="{5441351A-82C1-4378-845F-5C13949F2F7F}" type="parTrans" cxnId="{2787796E-6C8A-4307-822E-90155BDFA036}">
      <dgm:prSet/>
      <dgm:spPr/>
      <dgm:t>
        <a:bodyPr/>
        <a:lstStyle/>
        <a:p>
          <a:endParaRPr lang="cs-CZ"/>
        </a:p>
      </dgm:t>
    </dgm:pt>
    <dgm:pt modelId="{6CB8FFD6-F002-4DD2-AA2B-6CF976382E53}" type="sibTrans" cxnId="{2787796E-6C8A-4307-822E-90155BDFA036}">
      <dgm:prSet/>
      <dgm:spPr/>
      <dgm:t>
        <a:bodyPr/>
        <a:lstStyle/>
        <a:p>
          <a:endParaRPr lang="cs-CZ"/>
        </a:p>
      </dgm:t>
    </dgm:pt>
    <dgm:pt modelId="{84697FDF-9C55-49AD-A527-034B15D5156C}">
      <dgm:prSet/>
      <dgm:spPr/>
      <dgm:t>
        <a:bodyPr/>
        <a:lstStyle/>
        <a:p>
          <a:r>
            <a:rPr lang="cs-CZ" smtClean="0"/>
            <a:t>insolvenční zákon</a:t>
          </a:r>
        </a:p>
        <a:p>
          <a:r>
            <a:rPr lang="cs-CZ" smtClean="0"/>
            <a:t>(zákon č.182/2006 Sb.)</a:t>
          </a:r>
          <a:endParaRPr lang="cs-CZ"/>
        </a:p>
      </dgm:t>
    </dgm:pt>
    <dgm:pt modelId="{6A48DB95-1592-4F87-84C8-CF27A4A58A2B}" type="parTrans" cxnId="{AAEFC070-8F0C-4AC7-9C56-8077E22F8176}">
      <dgm:prSet/>
      <dgm:spPr/>
      <dgm:t>
        <a:bodyPr/>
        <a:lstStyle/>
        <a:p>
          <a:endParaRPr lang="cs-CZ"/>
        </a:p>
      </dgm:t>
    </dgm:pt>
    <dgm:pt modelId="{962A8C61-2B43-4113-9CDD-B5896E500EC0}" type="sibTrans" cxnId="{AAEFC070-8F0C-4AC7-9C56-8077E22F8176}">
      <dgm:prSet/>
      <dgm:spPr/>
      <dgm:t>
        <a:bodyPr/>
        <a:lstStyle/>
        <a:p>
          <a:endParaRPr lang="cs-CZ"/>
        </a:p>
      </dgm:t>
    </dgm:pt>
    <dgm:pt modelId="{FDF1D618-FFB9-454E-A35F-50A121C0B1DB}" type="pres">
      <dgm:prSet presAssocID="{C1DBBCFC-ECD5-41E5-8200-3F05703814C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083143D-959F-4E3C-A125-D102B95AA840}" type="pres">
      <dgm:prSet presAssocID="{5294E4BA-E30A-415D-B5FD-03A4FCA7FFC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E2C4E8-034C-431E-AE20-401E12F09956}" type="pres">
      <dgm:prSet presAssocID="{5E54FDF1-1EB6-4AC6-A030-EC43804E6C91}" presName="sibTrans" presStyleCnt="0"/>
      <dgm:spPr/>
    </dgm:pt>
    <dgm:pt modelId="{43CD1C5E-93AF-4DF5-8A88-EE3C2F7AB386}" type="pres">
      <dgm:prSet presAssocID="{B4703F7D-C8FA-4D4E-B5CA-20E9F707255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F1D6ED-962D-4499-B86D-5C22187C5934}" type="pres">
      <dgm:prSet presAssocID="{6CB8FFD6-F002-4DD2-AA2B-6CF976382E53}" presName="sibTrans" presStyleCnt="0"/>
      <dgm:spPr/>
    </dgm:pt>
    <dgm:pt modelId="{4F90C75C-141D-49F9-88B3-3ECF52D84673}" type="pres">
      <dgm:prSet presAssocID="{84697FDF-9C55-49AD-A527-034B15D5156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AEFC070-8F0C-4AC7-9C56-8077E22F8176}" srcId="{C1DBBCFC-ECD5-41E5-8200-3F05703814CA}" destId="{84697FDF-9C55-49AD-A527-034B15D5156C}" srcOrd="2" destOrd="0" parTransId="{6A48DB95-1592-4F87-84C8-CF27A4A58A2B}" sibTransId="{962A8C61-2B43-4113-9CDD-B5896E500EC0}"/>
    <dgm:cxn modelId="{2787796E-6C8A-4307-822E-90155BDFA036}" srcId="{C1DBBCFC-ECD5-41E5-8200-3F05703814CA}" destId="{B4703F7D-C8FA-4D4E-B5CA-20E9F7072552}" srcOrd="1" destOrd="0" parTransId="{5441351A-82C1-4378-845F-5C13949F2F7F}" sibTransId="{6CB8FFD6-F002-4DD2-AA2B-6CF976382E53}"/>
    <dgm:cxn modelId="{38DD40DD-45EA-4A21-B6EF-65207F100882}" type="presOf" srcId="{B4703F7D-C8FA-4D4E-B5CA-20E9F7072552}" destId="{43CD1C5E-93AF-4DF5-8A88-EE3C2F7AB386}" srcOrd="0" destOrd="0" presId="urn:microsoft.com/office/officeart/2005/8/layout/default"/>
    <dgm:cxn modelId="{F2D7F7FB-4309-46C0-8B79-050A8A5EBFE8}" type="presOf" srcId="{5294E4BA-E30A-415D-B5FD-03A4FCA7FFC6}" destId="{E083143D-959F-4E3C-A125-D102B95AA840}" srcOrd="0" destOrd="0" presId="urn:microsoft.com/office/officeart/2005/8/layout/default"/>
    <dgm:cxn modelId="{3A4364B9-FD44-4431-B3F5-9BA19DA4420D}" type="presOf" srcId="{C1DBBCFC-ECD5-41E5-8200-3F05703814CA}" destId="{FDF1D618-FFB9-454E-A35F-50A121C0B1DB}" srcOrd="0" destOrd="0" presId="urn:microsoft.com/office/officeart/2005/8/layout/default"/>
    <dgm:cxn modelId="{FF031BC3-DF1F-466D-917A-6712104A3646}" srcId="{C1DBBCFC-ECD5-41E5-8200-3F05703814CA}" destId="{5294E4BA-E30A-415D-B5FD-03A4FCA7FFC6}" srcOrd="0" destOrd="0" parTransId="{88F5AA7C-4462-4154-900E-32C9CBD2C7AE}" sibTransId="{5E54FDF1-1EB6-4AC6-A030-EC43804E6C91}"/>
    <dgm:cxn modelId="{90D29D8B-CE32-487E-8B30-5921BF28490E}" type="presOf" srcId="{84697FDF-9C55-49AD-A527-034B15D5156C}" destId="{4F90C75C-141D-49F9-88B3-3ECF52D84673}" srcOrd="0" destOrd="0" presId="urn:microsoft.com/office/officeart/2005/8/layout/default"/>
    <dgm:cxn modelId="{719638CB-380A-4B78-963D-915EE3A68CDD}" type="presParOf" srcId="{FDF1D618-FFB9-454E-A35F-50A121C0B1DB}" destId="{E083143D-959F-4E3C-A125-D102B95AA840}" srcOrd="0" destOrd="0" presId="urn:microsoft.com/office/officeart/2005/8/layout/default"/>
    <dgm:cxn modelId="{875D379F-E513-4968-8197-42E222495F92}" type="presParOf" srcId="{FDF1D618-FFB9-454E-A35F-50A121C0B1DB}" destId="{0EE2C4E8-034C-431E-AE20-401E12F09956}" srcOrd="1" destOrd="0" presId="urn:microsoft.com/office/officeart/2005/8/layout/default"/>
    <dgm:cxn modelId="{A085CA58-09AE-435E-A26E-279A660438EA}" type="presParOf" srcId="{FDF1D618-FFB9-454E-A35F-50A121C0B1DB}" destId="{43CD1C5E-93AF-4DF5-8A88-EE3C2F7AB386}" srcOrd="2" destOrd="0" presId="urn:microsoft.com/office/officeart/2005/8/layout/default"/>
    <dgm:cxn modelId="{76F6E0BE-269B-4152-8BCD-23CD0BB5B362}" type="presParOf" srcId="{FDF1D618-FFB9-454E-A35F-50A121C0B1DB}" destId="{34F1D6ED-962D-4499-B86D-5C22187C5934}" srcOrd="3" destOrd="0" presId="urn:microsoft.com/office/officeart/2005/8/layout/default"/>
    <dgm:cxn modelId="{B27E629A-8729-4861-823A-6FF6867B4763}" type="presParOf" srcId="{FDF1D618-FFB9-454E-A35F-50A121C0B1DB}" destId="{4F90C75C-141D-49F9-88B3-3ECF52D8467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856FB9-FE69-4C9F-8BA3-1A186739B557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A074D2-93D9-4BF2-AF29-EE267ED89923}">
      <dgm:prSet/>
      <dgm:spPr/>
      <dgm:t>
        <a:bodyPr/>
        <a:lstStyle/>
        <a:p>
          <a:pPr rtl="0"/>
          <a:r>
            <a:rPr lang="cs-CZ" smtClean="0"/>
            <a:t>soud</a:t>
          </a:r>
          <a:endParaRPr lang="cs-CZ"/>
        </a:p>
      </dgm:t>
    </dgm:pt>
    <dgm:pt modelId="{6FD8C915-8943-415E-8FAD-0BD2F61189A6}" type="parTrans" cxnId="{7DED6584-B466-44D6-9436-AFA8F777FA74}">
      <dgm:prSet/>
      <dgm:spPr/>
      <dgm:t>
        <a:bodyPr/>
        <a:lstStyle/>
        <a:p>
          <a:endParaRPr lang="cs-CZ"/>
        </a:p>
      </dgm:t>
    </dgm:pt>
    <dgm:pt modelId="{D58C63CB-6695-494A-B968-C6FEFCF2E514}" type="sibTrans" cxnId="{7DED6584-B466-44D6-9436-AFA8F777FA74}">
      <dgm:prSet/>
      <dgm:spPr/>
      <dgm:t>
        <a:bodyPr/>
        <a:lstStyle/>
        <a:p>
          <a:endParaRPr lang="cs-CZ"/>
        </a:p>
      </dgm:t>
    </dgm:pt>
    <dgm:pt modelId="{A1589A0F-03F5-46FD-9D1A-DB4F1542F7F1}">
      <dgm:prSet/>
      <dgm:spPr/>
      <dgm:t>
        <a:bodyPr/>
        <a:lstStyle/>
        <a:p>
          <a:pPr rtl="0"/>
          <a:r>
            <a:rPr lang="cs-CZ" smtClean="0"/>
            <a:t>žalovaný</a:t>
          </a:r>
          <a:endParaRPr lang="cs-CZ"/>
        </a:p>
      </dgm:t>
    </dgm:pt>
    <dgm:pt modelId="{6DDE8E48-3BC8-4710-B0E1-F19AB7527CE8}" type="parTrans" cxnId="{3DBFB104-D30E-4503-A820-358B2D0A8CC6}">
      <dgm:prSet/>
      <dgm:spPr/>
      <dgm:t>
        <a:bodyPr/>
        <a:lstStyle/>
        <a:p>
          <a:endParaRPr lang="cs-CZ"/>
        </a:p>
      </dgm:t>
    </dgm:pt>
    <dgm:pt modelId="{835DD03B-1746-4CFB-8CB3-4E5ECE81CEF3}" type="sibTrans" cxnId="{3DBFB104-D30E-4503-A820-358B2D0A8CC6}">
      <dgm:prSet/>
      <dgm:spPr/>
      <dgm:t>
        <a:bodyPr/>
        <a:lstStyle/>
        <a:p>
          <a:endParaRPr lang="cs-CZ"/>
        </a:p>
      </dgm:t>
    </dgm:pt>
    <dgm:pt modelId="{DBF74D50-9490-48FC-AE72-1CF77FAC8EAC}">
      <dgm:prSet/>
      <dgm:spPr/>
      <dgm:t>
        <a:bodyPr/>
        <a:lstStyle/>
        <a:p>
          <a:r>
            <a:rPr lang="cs-CZ" smtClean="0"/>
            <a:t>žalobce</a:t>
          </a:r>
          <a:endParaRPr lang="cs-CZ"/>
        </a:p>
      </dgm:t>
    </dgm:pt>
    <dgm:pt modelId="{D85A1152-57A1-48D3-B27A-959808DE3FB0}" type="parTrans" cxnId="{77B6EE12-2E80-483C-BE0D-1ABAC4CC7BE0}">
      <dgm:prSet/>
      <dgm:spPr/>
      <dgm:t>
        <a:bodyPr/>
        <a:lstStyle/>
        <a:p>
          <a:endParaRPr lang="cs-CZ"/>
        </a:p>
      </dgm:t>
    </dgm:pt>
    <dgm:pt modelId="{8F1E1681-AE96-40DF-B2E0-CC59A001D8A1}" type="sibTrans" cxnId="{77B6EE12-2E80-483C-BE0D-1ABAC4CC7BE0}">
      <dgm:prSet/>
      <dgm:spPr/>
      <dgm:t>
        <a:bodyPr/>
        <a:lstStyle/>
        <a:p>
          <a:endParaRPr lang="cs-CZ"/>
        </a:p>
      </dgm:t>
    </dgm:pt>
    <dgm:pt modelId="{43C6E436-5570-4432-82DA-D5810B7AAFB4}" type="pres">
      <dgm:prSet presAssocID="{7A856FB9-FE69-4C9F-8BA3-1A186739B557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6D03C45-F458-4DA7-88E4-C9831338F299}" type="pres">
      <dgm:prSet presAssocID="{7BA074D2-93D9-4BF2-AF29-EE267ED89923}" presName="circ1" presStyleLbl="vennNode1" presStyleIdx="0" presStyleCnt="3"/>
      <dgm:spPr/>
      <dgm:t>
        <a:bodyPr/>
        <a:lstStyle/>
        <a:p>
          <a:endParaRPr lang="cs-CZ"/>
        </a:p>
      </dgm:t>
    </dgm:pt>
    <dgm:pt modelId="{01073CC8-7F36-4028-842E-C6DB2304D53F}" type="pres">
      <dgm:prSet presAssocID="{7BA074D2-93D9-4BF2-AF29-EE267ED8992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295E43-BCD6-4D5E-BACF-3FBB1B833CEC}" type="pres">
      <dgm:prSet presAssocID="{A1589A0F-03F5-46FD-9D1A-DB4F1542F7F1}" presName="circ2" presStyleLbl="vennNode1" presStyleIdx="1" presStyleCnt="3"/>
      <dgm:spPr/>
      <dgm:t>
        <a:bodyPr/>
        <a:lstStyle/>
        <a:p>
          <a:endParaRPr lang="cs-CZ"/>
        </a:p>
      </dgm:t>
    </dgm:pt>
    <dgm:pt modelId="{7EFEA5E2-AC35-4003-ADEE-C24F212E9DE9}" type="pres">
      <dgm:prSet presAssocID="{A1589A0F-03F5-46FD-9D1A-DB4F1542F7F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07213F-A23B-473D-97F5-2740CEE3501A}" type="pres">
      <dgm:prSet presAssocID="{DBF74D50-9490-48FC-AE72-1CF77FAC8EAC}" presName="circ3" presStyleLbl="vennNode1" presStyleIdx="2" presStyleCnt="3"/>
      <dgm:spPr/>
      <dgm:t>
        <a:bodyPr/>
        <a:lstStyle/>
        <a:p>
          <a:endParaRPr lang="cs-CZ"/>
        </a:p>
      </dgm:t>
    </dgm:pt>
    <dgm:pt modelId="{4337FA9B-CDB1-43CE-8E92-A850B91738A6}" type="pres">
      <dgm:prSet presAssocID="{DBF74D50-9490-48FC-AE72-1CF77FAC8EA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DAC41D-9F3B-41AB-94D0-0B586EBD9D55}" type="presOf" srcId="{7BA074D2-93D9-4BF2-AF29-EE267ED89923}" destId="{66D03C45-F458-4DA7-88E4-C9831338F299}" srcOrd="0" destOrd="0" presId="urn:microsoft.com/office/officeart/2005/8/layout/venn1"/>
    <dgm:cxn modelId="{2CBC4CFB-5A26-4FEB-8786-0BEF1B7AAD40}" type="presOf" srcId="{DBF74D50-9490-48FC-AE72-1CF77FAC8EAC}" destId="{4337FA9B-CDB1-43CE-8E92-A850B91738A6}" srcOrd="1" destOrd="0" presId="urn:microsoft.com/office/officeart/2005/8/layout/venn1"/>
    <dgm:cxn modelId="{F59C3C6D-ED84-4024-9B4A-8AF6A231DEA5}" type="presOf" srcId="{A1589A0F-03F5-46FD-9D1A-DB4F1542F7F1}" destId="{7EFEA5E2-AC35-4003-ADEE-C24F212E9DE9}" srcOrd="1" destOrd="0" presId="urn:microsoft.com/office/officeart/2005/8/layout/venn1"/>
    <dgm:cxn modelId="{7DED6584-B466-44D6-9436-AFA8F777FA74}" srcId="{7A856FB9-FE69-4C9F-8BA3-1A186739B557}" destId="{7BA074D2-93D9-4BF2-AF29-EE267ED89923}" srcOrd="0" destOrd="0" parTransId="{6FD8C915-8943-415E-8FAD-0BD2F61189A6}" sibTransId="{D58C63CB-6695-494A-B968-C6FEFCF2E514}"/>
    <dgm:cxn modelId="{3DBFB104-D30E-4503-A820-358B2D0A8CC6}" srcId="{7A856FB9-FE69-4C9F-8BA3-1A186739B557}" destId="{A1589A0F-03F5-46FD-9D1A-DB4F1542F7F1}" srcOrd="1" destOrd="0" parTransId="{6DDE8E48-3BC8-4710-B0E1-F19AB7527CE8}" sibTransId="{835DD03B-1746-4CFB-8CB3-4E5ECE81CEF3}"/>
    <dgm:cxn modelId="{ED05837D-5FBC-4AA2-AE4D-DDCC487CA83F}" type="presOf" srcId="{7BA074D2-93D9-4BF2-AF29-EE267ED89923}" destId="{01073CC8-7F36-4028-842E-C6DB2304D53F}" srcOrd="1" destOrd="0" presId="urn:microsoft.com/office/officeart/2005/8/layout/venn1"/>
    <dgm:cxn modelId="{11833103-6E08-4881-AAFA-0E84BCB91276}" type="presOf" srcId="{A1589A0F-03F5-46FD-9D1A-DB4F1542F7F1}" destId="{D1295E43-BCD6-4D5E-BACF-3FBB1B833CEC}" srcOrd="0" destOrd="0" presId="urn:microsoft.com/office/officeart/2005/8/layout/venn1"/>
    <dgm:cxn modelId="{77B6EE12-2E80-483C-BE0D-1ABAC4CC7BE0}" srcId="{7A856FB9-FE69-4C9F-8BA3-1A186739B557}" destId="{DBF74D50-9490-48FC-AE72-1CF77FAC8EAC}" srcOrd="2" destOrd="0" parTransId="{D85A1152-57A1-48D3-B27A-959808DE3FB0}" sibTransId="{8F1E1681-AE96-40DF-B2E0-CC59A001D8A1}"/>
    <dgm:cxn modelId="{BF03BA49-A4FC-499D-A288-CDF3FB90BAEF}" type="presOf" srcId="{DBF74D50-9490-48FC-AE72-1CF77FAC8EAC}" destId="{2C07213F-A23B-473D-97F5-2740CEE3501A}" srcOrd="0" destOrd="0" presId="urn:microsoft.com/office/officeart/2005/8/layout/venn1"/>
    <dgm:cxn modelId="{6F0C234D-602E-4B4C-B179-FA130DA186A0}" type="presOf" srcId="{7A856FB9-FE69-4C9F-8BA3-1A186739B557}" destId="{43C6E436-5570-4432-82DA-D5810B7AAFB4}" srcOrd="0" destOrd="0" presId="urn:microsoft.com/office/officeart/2005/8/layout/venn1"/>
    <dgm:cxn modelId="{E75D9C0A-7EA5-4F61-BFCE-BFEA9FDEC378}" type="presParOf" srcId="{43C6E436-5570-4432-82DA-D5810B7AAFB4}" destId="{66D03C45-F458-4DA7-88E4-C9831338F299}" srcOrd="0" destOrd="0" presId="urn:microsoft.com/office/officeart/2005/8/layout/venn1"/>
    <dgm:cxn modelId="{613347FB-ACD7-4CD8-9FF9-98315DD953B6}" type="presParOf" srcId="{43C6E436-5570-4432-82DA-D5810B7AAFB4}" destId="{01073CC8-7F36-4028-842E-C6DB2304D53F}" srcOrd="1" destOrd="0" presId="urn:microsoft.com/office/officeart/2005/8/layout/venn1"/>
    <dgm:cxn modelId="{8C5FFFD2-8A77-4B60-B404-AD62855CC855}" type="presParOf" srcId="{43C6E436-5570-4432-82DA-D5810B7AAFB4}" destId="{D1295E43-BCD6-4D5E-BACF-3FBB1B833CEC}" srcOrd="2" destOrd="0" presId="urn:microsoft.com/office/officeart/2005/8/layout/venn1"/>
    <dgm:cxn modelId="{3C308475-F647-4B18-B1FD-84C0F1E965F0}" type="presParOf" srcId="{43C6E436-5570-4432-82DA-D5810B7AAFB4}" destId="{7EFEA5E2-AC35-4003-ADEE-C24F212E9DE9}" srcOrd="3" destOrd="0" presId="urn:microsoft.com/office/officeart/2005/8/layout/venn1"/>
    <dgm:cxn modelId="{8C61152C-8116-4E22-ABFB-C390CA504B9A}" type="presParOf" srcId="{43C6E436-5570-4432-82DA-D5810B7AAFB4}" destId="{2C07213F-A23B-473D-97F5-2740CEE3501A}" srcOrd="4" destOrd="0" presId="urn:microsoft.com/office/officeart/2005/8/layout/venn1"/>
    <dgm:cxn modelId="{565B9C6A-7BA1-47D5-86D0-E8E90FCB8A97}" type="presParOf" srcId="{43C6E436-5570-4432-82DA-D5810B7AAFB4}" destId="{4337FA9B-CDB1-43CE-8E92-A850B91738A6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856FB9-FE69-4C9F-8BA3-1A186739B557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A074D2-93D9-4BF2-AF29-EE267ED89923}">
      <dgm:prSet/>
      <dgm:spPr/>
      <dgm:t>
        <a:bodyPr/>
        <a:lstStyle/>
        <a:p>
          <a:pPr rtl="0"/>
          <a:r>
            <a:rPr lang="cs-CZ" smtClean="0"/>
            <a:t>soud</a:t>
          </a:r>
          <a:endParaRPr lang="cs-CZ"/>
        </a:p>
      </dgm:t>
    </dgm:pt>
    <dgm:pt modelId="{6FD8C915-8943-415E-8FAD-0BD2F61189A6}" type="parTrans" cxnId="{7DED6584-B466-44D6-9436-AFA8F777FA74}">
      <dgm:prSet/>
      <dgm:spPr/>
      <dgm:t>
        <a:bodyPr/>
        <a:lstStyle/>
        <a:p>
          <a:endParaRPr lang="cs-CZ"/>
        </a:p>
      </dgm:t>
    </dgm:pt>
    <dgm:pt modelId="{D58C63CB-6695-494A-B968-C6FEFCF2E514}" type="sibTrans" cxnId="{7DED6584-B466-44D6-9436-AFA8F777FA74}">
      <dgm:prSet/>
      <dgm:spPr/>
      <dgm:t>
        <a:bodyPr/>
        <a:lstStyle/>
        <a:p>
          <a:endParaRPr lang="cs-CZ"/>
        </a:p>
      </dgm:t>
    </dgm:pt>
    <dgm:pt modelId="{A1589A0F-03F5-46FD-9D1A-DB4F1542F7F1}">
      <dgm:prSet/>
      <dgm:spPr/>
      <dgm:t>
        <a:bodyPr/>
        <a:lstStyle/>
        <a:p>
          <a:pPr rtl="0"/>
          <a:r>
            <a:rPr lang="cs-CZ" smtClean="0"/>
            <a:t>ten, o jehož právech a povinnostech se jedná</a:t>
          </a:r>
          <a:endParaRPr lang="cs-CZ"/>
        </a:p>
      </dgm:t>
    </dgm:pt>
    <dgm:pt modelId="{6DDE8E48-3BC8-4710-B0E1-F19AB7527CE8}" type="parTrans" cxnId="{3DBFB104-D30E-4503-A820-358B2D0A8CC6}">
      <dgm:prSet/>
      <dgm:spPr/>
      <dgm:t>
        <a:bodyPr/>
        <a:lstStyle/>
        <a:p>
          <a:endParaRPr lang="cs-CZ"/>
        </a:p>
      </dgm:t>
    </dgm:pt>
    <dgm:pt modelId="{835DD03B-1746-4CFB-8CB3-4E5ECE81CEF3}" type="sibTrans" cxnId="{3DBFB104-D30E-4503-A820-358B2D0A8CC6}">
      <dgm:prSet/>
      <dgm:spPr/>
      <dgm:t>
        <a:bodyPr/>
        <a:lstStyle/>
        <a:p>
          <a:endParaRPr lang="cs-CZ"/>
        </a:p>
      </dgm:t>
    </dgm:pt>
    <dgm:pt modelId="{DBF74D50-9490-48FC-AE72-1CF77FAC8EAC}">
      <dgm:prSet/>
      <dgm:spPr/>
      <dgm:t>
        <a:bodyPr/>
        <a:lstStyle/>
        <a:p>
          <a:r>
            <a:rPr lang="cs-CZ" smtClean="0"/>
            <a:t>navrhovatel</a:t>
          </a:r>
          <a:endParaRPr lang="cs-CZ"/>
        </a:p>
      </dgm:t>
    </dgm:pt>
    <dgm:pt modelId="{D85A1152-57A1-48D3-B27A-959808DE3FB0}" type="parTrans" cxnId="{77B6EE12-2E80-483C-BE0D-1ABAC4CC7BE0}">
      <dgm:prSet/>
      <dgm:spPr/>
      <dgm:t>
        <a:bodyPr/>
        <a:lstStyle/>
        <a:p>
          <a:endParaRPr lang="cs-CZ"/>
        </a:p>
      </dgm:t>
    </dgm:pt>
    <dgm:pt modelId="{8F1E1681-AE96-40DF-B2E0-CC59A001D8A1}" type="sibTrans" cxnId="{77B6EE12-2E80-483C-BE0D-1ABAC4CC7BE0}">
      <dgm:prSet/>
      <dgm:spPr/>
      <dgm:t>
        <a:bodyPr/>
        <a:lstStyle/>
        <a:p>
          <a:endParaRPr lang="cs-CZ"/>
        </a:p>
      </dgm:t>
    </dgm:pt>
    <dgm:pt modelId="{43C6E436-5570-4432-82DA-D5810B7AAFB4}" type="pres">
      <dgm:prSet presAssocID="{7A856FB9-FE69-4C9F-8BA3-1A186739B557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6D03C45-F458-4DA7-88E4-C9831338F299}" type="pres">
      <dgm:prSet presAssocID="{7BA074D2-93D9-4BF2-AF29-EE267ED89923}" presName="circ1" presStyleLbl="vennNode1" presStyleIdx="0" presStyleCnt="3"/>
      <dgm:spPr/>
      <dgm:t>
        <a:bodyPr/>
        <a:lstStyle/>
        <a:p>
          <a:endParaRPr lang="cs-CZ"/>
        </a:p>
      </dgm:t>
    </dgm:pt>
    <dgm:pt modelId="{01073CC8-7F36-4028-842E-C6DB2304D53F}" type="pres">
      <dgm:prSet presAssocID="{7BA074D2-93D9-4BF2-AF29-EE267ED8992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295E43-BCD6-4D5E-BACF-3FBB1B833CEC}" type="pres">
      <dgm:prSet presAssocID="{A1589A0F-03F5-46FD-9D1A-DB4F1542F7F1}" presName="circ2" presStyleLbl="vennNode1" presStyleIdx="1" presStyleCnt="3"/>
      <dgm:spPr/>
      <dgm:t>
        <a:bodyPr/>
        <a:lstStyle/>
        <a:p>
          <a:endParaRPr lang="cs-CZ"/>
        </a:p>
      </dgm:t>
    </dgm:pt>
    <dgm:pt modelId="{7EFEA5E2-AC35-4003-ADEE-C24F212E9DE9}" type="pres">
      <dgm:prSet presAssocID="{A1589A0F-03F5-46FD-9D1A-DB4F1542F7F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07213F-A23B-473D-97F5-2740CEE3501A}" type="pres">
      <dgm:prSet presAssocID="{DBF74D50-9490-48FC-AE72-1CF77FAC8EAC}" presName="circ3" presStyleLbl="vennNode1" presStyleIdx="2" presStyleCnt="3"/>
      <dgm:spPr/>
      <dgm:t>
        <a:bodyPr/>
        <a:lstStyle/>
        <a:p>
          <a:endParaRPr lang="cs-CZ"/>
        </a:p>
      </dgm:t>
    </dgm:pt>
    <dgm:pt modelId="{4337FA9B-CDB1-43CE-8E92-A850B91738A6}" type="pres">
      <dgm:prSet presAssocID="{DBF74D50-9490-48FC-AE72-1CF77FAC8EA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18F9CE-2942-4B55-B05F-BDF6269678D6}" type="presOf" srcId="{7A856FB9-FE69-4C9F-8BA3-1A186739B557}" destId="{43C6E436-5570-4432-82DA-D5810B7AAFB4}" srcOrd="0" destOrd="0" presId="urn:microsoft.com/office/officeart/2005/8/layout/venn1"/>
    <dgm:cxn modelId="{40C71115-3F9E-4EB1-8627-63841B70EE76}" type="presOf" srcId="{A1589A0F-03F5-46FD-9D1A-DB4F1542F7F1}" destId="{7EFEA5E2-AC35-4003-ADEE-C24F212E9DE9}" srcOrd="1" destOrd="0" presId="urn:microsoft.com/office/officeart/2005/8/layout/venn1"/>
    <dgm:cxn modelId="{7DED6584-B466-44D6-9436-AFA8F777FA74}" srcId="{7A856FB9-FE69-4C9F-8BA3-1A186739B557}" destId="{7BA074D2-93D9-4BF2-AF29-EE267ED89923}" srcOrd="0" destOrd="0" parTransId="{6FD8C915-8943-415E-8FAD-0BD2F61189A6}" sibTransId="{D58C63CB-6695-494A-B968-C6FEFCF2E514}"/>
    <dgm:cxn modelId="{0DC1B575-A272-4C75-BA3F-957E75DE4986}" type="presOf" srcId="{7BA074D2-93D9-4BF2-AF29-EE267ED89923}" destId="{66D03C45-F458-4DA7-88E4-C9831338F299}" srcOrd="0" destOrd="0" presId="urn:microsoft.com/office/officeart/2005/8/layout/venn1"/>
    <dgm:cxn modelId="{3DBFB104-D30E-4503-A820-358B2D0A8CC6}" srcId="{7A856FB9-FE69-4C9F-8BA3-1A186739B557}" destId="{A1589A0F-03F5-46FD-9D1A-DB4F1542F7F1}" srcOrd="1" destOrd="0" parTransId="{6DDE8E48-3BC8-4710-B0E1-F19AB7527CE8}" sibTransId="{835DD03B-1746-4CFB-8CB3-4E5ECE81CEF3}"/>
    <dgm:cxn modelId="{99DC57F4-C9D1-46F6-889C-577958AF0F21}" type="presOf" srcId="{A1589A0F-03F5-46FD-9D1A-DB4F1542F7F1}" destId="{D1295E43-BCD6-4D5E-BACF-3FBB1B833CEC}" srcOrd="0" destOrd="0" presId="urn:microsoft.com/office/officeart/2005/8/layout/venn1"/>
    <dgm:cxn modelId="{77B6EE12-2E80-483C-BE0D-1ABAC4CC7BE0}" srcId="{7A856FB9-FE69-4C9F-8BA3-1A186739B557}" destId="{DBF74D50-9490-48FC-AE72-1CF77FAC8EAC}" srcOrd="2" destOrd="0" parTransId="{D85A1152-57A1-48D3-B27A-959808DE3FB0}" sibTransId="{8F1E1681-AE96-40DF-B2E0-CC59A001D8A1}"/>
    <dgm:cxn modelId="{E6F067F0-55E1-4B8B-B98D-F17E3EBE212A}" type="presOf" srcId="{DBF74D50-9490-48FC-AE72-1CF77FAC8EAC}" destId="{4337FA9B-CDB1-43CE-8E92-A850B91738A6}" srcOrd="1" destOrd="0" presId="urn:microsoft.com/office/officeart/2005/8/layout/venn1"/>
    <dgm:cxn modelId="{EFB73487-1E0F-4C8F-9500-9DE1BFB6082A}" type="presOf" srcId="{7BA074D2-93D9-4BF2-AF29-EE267ED89923}" destId="{01073CC8-7F36-4028-842E-C6DB2304D53F}" srcOrd="1" destOrd="0" presId="urn:microsoft.com/office/officeart/2005/8/layout/venn1"/>
    <dgm:cxn modelId="{21D31A1D-FF07-4C65-BBA4-82F7BC665270}" type="presOf" srcId="{DBF74D50-9490-48FC-AE72-1CF77FAC8EAC}" destId="{2C07213F-A23B-473D-97F5-2740CEE3501A}" srcOrd="0" destOrd="0" presId="urn:microsoft.com/office/officeart/2005/8/layout/venn1"/>
    <dgm:cxn modelId="{FE44E018-A345-47A9-8738-72B1A0738163}" type="presParOf" srcId="{43C6E436-5570-4432-82DA-D5810B7AAFB4}" destId="{66D03C45-F458-4DA7-88E4-C9831338F299}" srcOrd="0" destOrd="0" presId="urn:microsoft.com/office/officeart/2005/8/layout/venn1"/>
    <dgm:cxn modelId="{0C0D349A-9D4C-4DC9-B0F7-48DAAD43644F}" type="presParOf" srcId="{43C6E436-5570-4432-82DA-D5810B7AAFB4}" destId="{01073CC8-7F36-4028-842E-C6DB2304D53F}" srcOrd="1" destOrd="0" presId="urn:microsoft.com/office/officeart/2005/8/layout/venn1"/>
    <dgm:cxn modelId="{E1B93D75-84A3-4AA4-B66C-A3BEC9144BD6}" type="presParOf" srcId="{43C6E436-5570-4432-82DA-D5810B7AAFB4}" destId="{D1295E43-BCD6-4D5E-BACF-3FBB1B833CEC}" srcOrd="2" destOrd="0" presId="urn:microsoft.com/office/officeart/2005/8/layout/venn1"/>
    <dgm:cxn modelId="{DD015F1A-C048-43D3-A10C-9738910F8175}" type="presParOf" srcId="{43C6E436-5570-4432-82DA-D5810B7AAFB4}" destId="{7EFEA5E2-AC35-4003-ADEE-C24F212E9DE9}" srcOrd="3" destOrd="0" presId="urn:microsoft.com/office/officeart/2005/8/layout/venn1"/>
    <dgm:cxn modelId="{3DD9CB39-499E-4E8E-9CB7-53BE480B808D}" type="presParOf" srcId="{43C6E436-5570-4432-82DA-D5810B7AAFB4}" destId="{2C07213F-A23B-473D-97F5-2740CEE3501A}" srcOrd="4" destOrd="0" presId="urn:microsoft.com/office/officeart/2005/8/layout/venn1"/>
    <dgm:cxn modelId="{69834AD3-E1E2-4AC3-A462-C0DEB20353D1}" type="presParOf" srcId="{43C6E436-5570-4432-82DA-D5810B7AAFB4}" destId="{4337FA9B-CDB1-43CE-8E92-A850B91738A6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75ECCC-60D3-4F40-B711-A08675376F5D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AE9F316-45BF-402B-9105-D4BC76059511}">
      <dgm:prSet phldrT="[Text]"/>
      <dgm:spPr/>
      <dgm:t>
        <a:bodyPr/>
        <a:lstStyle/>
        <a:p>
          <a:r>
            <a:rPr lang="cs-CZ" smtClean="0"/>
            <a:t>odvolání</a:t>
          </a:r>
          <a:endParaRPr lang="cs-CZ"/>
        </a:p>
      </dgm:t>
    </dgm:pt>
    <dgm:pt modelId="{5C1221E0-D264-4BE3-9E94-4443A366D4A9}" type="parTrans" cxnId="{111CF23C-5AF2-441C-9A8C-9D2FA2F91207}">
      <dgm:prSet/>
      <dgm:spPr/>
      <dgm:t>
        <a:bodyPr/>
        <a:lstStyle/>
        <a:p>
          <a:endParaRPr lang="cs-CZ"/>
        </a:p>
      </dgm:t>
    </dgm:pt>
    <dgm:pt modelId="{AAB3407E-0807-4F50-8137-1E4DD8A2AA7F}" type="sibTrans" cxnId="{111CF23C-5AF2-441C-9A8C-9D2FA2F91207}">
      <dgm:prSet/>
      <dgm:spPr/>
      <dgm:t>
        <a:bodyPr/>
        <a:lstStyle/>
        <a:p>
          <a:endParaRPr lang="cs-CZ"/>
        </a:p>
      </dgm:t>
    </dgm:pt>
    <dgm:pt modelId="{49069A52-E104-4961-ABAC-EB5BB64C4340}">
      <dgm:prSet phldrT="[Text]"/>
      <dgm:spPr/>
      <dgm:t>
        <a:bodyPr/>
        <a:lstStyle/>
        <a:p>
          <a:r>
            <a:rPr lang="cs-CZ" smtClean="0"/>
            <a:t>obnova řízení</a:t>
          </a:r>
          <a:endParaRPr lang="cs-CZ"/>
        </a:p>
      </dgm:t>
    </dgm:pt>
    <dgm:pt modelId="{A0518BD1-E006-430B-BE4C-F287A08633A6}" type="parTrans" cxnId="{52826F2F-B12A-4DDB-AEDF-8FC74AA59047}">
      <dgm:prSet/>
      <dgm:spPr/>
      <dgm:t>
        <a:bodyPr/>
        <a:lstStyle/>
        <a:p>
          <a:endParaRPr lang="cs-CZ"/>
        </a:p>
      </dgm:t>
    </dgm:pt>
    <dgm:pt modelId="{8B69B7AD-68FA-41DB-9955-B5D182D05F3F}" type="sibTrans" cxnId="{52826F2F-B12A-4DDB-AEDF-8FC74AA59047}">
      <dgm:prSet/>
      <dgm:spPr/>
      <dgm:t>
        <a:bodyPr/>
        <a:lstStyle/>
        <a:p>
          <a:endParaRPr lang="cs-CZ"/>
        </a:p>
      </dgm:t>
    </dgm:pt>
    <dgm:pt modelId="{558F454A-4D04-4304-92E1-82910BCD875C}">
      <dgm:prSet phldrT="[Text]"/>
      <dgm:spPr/>
      <dgm:t>
        <a:bodyPr/>
        <a:lstStyle/>
        <a:p>
          <a:r>
            <a:rPr lang="cs-CZ" smtClean="0"/>
            <a:t>dovolání</a:t>
          </a:r>
          <a:endParaRPr lang="cs-CZ"/>
        </a:p>
      </dgm:t>
    </dgm:pt>
    <dgm:pt modelId="{77821905-B48B-4082-97F6-E4C3F3659A11}" type="parTrans" cxnId="{C06C05EA-66E5-4704-BF61-11C6A56B1629}">
      <dgm:prSet/>
      <dgm:spPr/>
      <dgm:t>
        <a:bodyPr/>
        <a:lstStyle/>
        <a:p>
          <a:endParaRPr lang="cs-CZ"/>
        </a:p>
      </dgm:t>
    </dgm:pt>
    <dgm:pt modelId="{A7D21A1E-6FB1-4611-8983-3AF0538AD85E}" type="sibTrans" cxnId="{C06C05EA-66E5-4704-BF61-11C6A56B1629}">
      <dgm:prSet/>
      <dgm:spPr/>
      <dgm:t>
        <a:bodyPr/>
        <a:lstStyle/>
        <a:p>
          <a:endParaRPr lang="cs-CZ"/>
        </a:p>
      </dgm:t>
    </dgm:pt>
    <dgm:pt modelId="{0E24D091-E4E6-475F-8B4D-20E9AB32DFFB}" type="pres">
      <dgm:prSet presAssocID="{6275ECCC-60D3-4F40-B711-A08675376F5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E4C9E65-51BE-4581-8B5A-4B90A04AE87A}" type="pres">
      <dgm:prSet presAssocID="{1AE9F316-45BF-402B-9105-D4BC7605951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FA59F2-AD17-4EC4-A804-CB5D44569AA0}" type="pres">
      <dgm:prSet presAssocID="{AAB3407E-0807-4F50-8137-1E4DD8A2AA7F}" presName="sibTrans" presStyleCnt="0"/>
      <dgm:spPr/>
    </dgm:pt>
    <dgm:pt modelId="{CB92E1D2-F3D8-4AC5-A998-A9D151AC6F87}" type="pres">
      <dgm:prSet presAssocID="{49069A52-E104-4961-ABAC-EB5BB64C434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A83CE0-A256-4E04-BD3A-8DDC9FD874B4}" type="pres">
      <dgm:prSet presAssocID="{8B69B7AD-68FA-41DB-9955-B5D182D05F3F}" presName="sibTrans" presStyleCnt="0"/>
      <dgm:spPr/>
    </dgm:pt>
    <dgm:pt modelId="{2CB2ED21-53F2-45CF-BDF3-D634B9EC3097}" type="pres">
      <dgm:prSet presAssocID="{558F454A-4D04-4304-92E1-82910BCD875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1CF23C-5AF2-441C-9A8C-9D2FA2F91207}" srcId="{6275ECCC-60D3-4F40-B711-A08675376F5D}" destId="{1AE9F316-45BF-402B-9105-D4BC76059511}" srcOrd="0" destOrd="0" parTransId="{5C1221E0-D264-4BE3-9E94-4443A366D4A9}" sibTransId="{AAB3407E-0807-4F50-8137-1E4DD8A2AA7F}"/>
    <dgm:cxn modelId="{29BFB21E-AFBE-4D16-BA80-C6D5C9582A5F}" type="presOf" srcId="{6275ECCC-60D3-4F40-B711-A08675376F5D}" destId="{0E24D091-E4E6-475F-8B4D-20E9AB32DFFB}" srcOrd="0" destOrd="0" presId="urn:microsoft.com/office/officeart/2005/8/layout/default"/>
    <dgm:cxn modelId="{C4D8CF29-E95D-461F-BC28-8A8C845E34A2}" type="presOf" srcId="{558F454A-4D04-4304-92E1-82910BCD875C}" destId="{2CB2ED21-53F2-45CF-BDF3-D634B9EC3097}" srcOrd="0" destOrd="0" presId="urn:microsoft.com/office/officeart/2005/8/layout/default"/>
    <dgm:cxn modelId="{C06C05EA-66E5-4704-BF61-11C6A56B1629}" srcId="{6275ECCC-60D3-4F40-B711-A08675376F5D}" destId="{558F454A-4D04-4304-92E1-82910BCD875C}" srcOrd="2" destOrd="0" parTransId="{77821905-B48B-4082-97F6-E4C3F3659A11}" sibTransId="{A7D21A1E-6FB1-4611-8983-3AF0538AD85E}"/>
    <dgm:cxn modelId="{52826F2F-B12A-4DDB-AEDF-8FC74AA59047}" srcId="{6275ECCC-60D3-4F40-B711-A08675376F5D}" destId="{49069A52-E104-4961-ABAC-EB5BB64C4340}" srcOrd="1" destOrd="0" parTransId="{A0518BD1-E006-430B-BE4C-F287A08633A6}" sibTransId="{8B69B7AD-68FA-41DB-9955-B5D182D05F3F}"/>
    <dgm:cxn modelId="{D0132323-51D3-4204-9351-D482E6650432}" type="presOf" srcId="{49069A52-E104-4961-ABAC-EB5BB64C4340}" destId="{CB92E1D2-F3D8-4AC5-A998-A9D151AC6F87}" srcOrd="0" destOrd="0" presId="urn:microsoft.com/office/officeart/2005/8/layout/default"/>
    <dgm:cxn modelId="{9D3CD508-D5D3-4F2B-B958-AA3B7B413101}" type="presOf" srcId="{1AE9F316-45BF-402B-9105-D4BC76059511}" destId="{0E4C9E65-51BE-4581-8B5A-4B90A04AE87A}" srcOrd="0" destOrd="0" presId="urn:microsoft.com/office/officeart/2005/8/layout/default"/>
    <dgm:cxn modelId="{FBD74A4A-E1FF-472A-A544-2917FFEA4CAD}" type="presParOf" srcId="{0E24D091-E4E6-475F-8B4D-20E9AB32DFFB}" destId="{0E4C9E65-51BE-4581-8B5A-4B90A04AE87A}" srcOrd="0" destOrd="0" presId="urn:microsoft.com/office/officeart/2005/8/layout/default"/>
    <dgm:cxn modelId="{78723D46-A288-412D-A5DD-A8DFF3439DEB}" type="presParOf" srcId="{0E24D091-E4E6-475F-8B4D-20E9AB32DFFB}" destId="{A1FA59F2-AD17-4EC4-A804-CB5D44569AA0}" srcOrd="1" destOrd="0" presId="urn:microsoft.com/office/officeart/2005/8/layout/default"/>
    <dgm:cxn modelId="{01EC57A9-D2CF-4D1F-A23C-2AEEE0D0046C}" type="presParOf" srcId="{0E24D091-E4E6-475F-8B4D-20E9AB32DFFB}" destId="{CB92E1D2-F3D8-4AC5-A998-A9D151AC6F87}" srcOrd="2" destOrd="0" presId="urn:microsoft.com/office/officeart/2005/8/layout/default"/>
    <dgm:cxn modelId="{BCFEC0F7-FEC8-4E3F-B244-BE5F4A408E06}" type="presParOf" srcId="{0E24D091-E4E6-475F-8B4D-20E9AB32DFFB}" destId="{E6A83CE0-A256-4E04-BD3A-8DDC9FD874B4}" srcOrd="3" destOrd="0" presId="urn:microsoft.com/office/officeart/2005/8/layout/default"/>
    <dgm:cxn modelId="{FC686C54-0D1D-42A6-A9D8-AA56D36F44FC}" type="presParOf" srcId="{0E24D091-E4E6-475F-8B4D-20E9AB32DFFB}" destId="{2CB2ED21-53F2-45CF-BDF3-D634B9EC309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BF324D-F694-41D4-B2F7-CFB9B37EE450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5D4052-EC71-451B-BDBA-51658A7D7101}">
      <dgm:prSet phldrT="[Text]"/>
      <dgm:spPr/>
      <dgm:t>
        <a:bodyPr/>
        <a:lstStyle/>
        <a:p>
          <a:r>
            <a:rPr lang="cs-CZ" smtClean="0"/>
            <a:t>dokud rozhodnutí nenabylo právní moci</a:t>
          </a:r>
          <a:endParaRPr lang="cs-CZ"/>
        </a:p>
      </dgm:t>
    </dgm:pt>
    <dgm:pt modelId="{A732BC83-867D-4845-B759-642F16A9541D}" type="parTrans" cxnId="{2FC396C6-E0C8-420F-BFB7-169DE3DAFC07}">
      <dgm:prSet/>
      <dgm:spPr/>
      <dgm:t>
        <a:bodyPr/>
        <a:lstStyle/>
        <a:p>
          <a:endParaRPr lang="cs-CZ"/>
        </a:p>
      </dgm:t>
    </dgm:pt>
    <dgm:pt modelId="{E8C24E50-F4EA-48B7-887C-2016784C9418}" type="sibTrans" cxnId="{2FC396C6-E0C8-420F-BFB7-169DE3DAFC07}">
      <dgm:prSet/>
      <dgm:spPr/>
      <dgm:t>
        <a:bodyPr/>
        <a:lstStyle/>
        <a:p>
          <a:endParaRPr lang="cs-CZ"/>
        </a:p>
      </dgm:t>
    </dgm:pt>
    <dgm:pt modelId="{FEED5DF4-A4C3-4798-9372-800E3E18AB69}">
      <dgm:prSet phldrT="[Text]"/>
      <dgm:spPr/>
      <dgm:t>
        <a:bodyPr/>
        <a:lstStyle/>
        <a:p>
          <a:r>
            <a:rPr lang="cs-CZ" smtClean="0"/>
            <a:t>do 15 dnů od doručení rozhodnutí</a:t>
          </a:r>
          <a:endParaRPr lang="cs-CZ"/>
        </a:p>
      </dgm:t>
    </dgm:pt>
    <dgm:pt modelId="{2FE3DFF2-07A1-4649-8A76-9C9EDCBC8833}" type="parTrans" cxnId="{1E4E186D-8DB4-47B9-9DA0-6290B14276D2}">
      <dgm:prSet/>
      <dgm:spPr/>
      <dgm:t>
        <a:bodyPr/>
        <a:lstStyle/>
        <a:p>
          <a:endParaRPr lang="cs-CZ"/>
        </a:p>
      </dgm:t>
    </dgm:pt>
    <dgm:pt modelId="{74FE55FD-B01C-4D0F-A1B4-852523F5BAD3}" type="sibTrans" cxnId="{1E4E186D-8DB4-47B9-9DA0-6290B14276D2}">
      <dgm:prSet/>
      <dgm:spPr/>
      <dgm:t>
        <a:bodyPr/>
        <a:lstStyle/>
        <a:p>
          <a:endParaRPr lang="cs-CZ"/>
        </a:p>
      </dgm:t>
    </dgm:pt>
    <dgm:pt modelId="{F33025C5-75B3-41CC-A065-C1B9EBEE944C}">
      <dgm:prSet phldrT="[Text]"/>
      <dgm:spPr/>
      <dgm:t>
        <a:bodyPr/>
        <a:lstStyle/>
        <a:p>
          <a:r>
            <a:rPr lang="cs-CZ" smtClean="0"/>
            <a:t>podává se u soudu, který rozhodnutí vydal</a:t>
          </a:r>
          <a:endParaRPr lang="cs-CZ"/>
        </a:p>
      </dgm:t>
    </dgm:pt>
    <dgm:pt modelId="{6B180F0B-54AE-44A2-B1E0-92F0D253F2B0}" type="parTrans" cxnId="{C4EA9D2E-9692-4316-90FA-99507E8A4660}">
      <dgm:prSet/>
      <dgm:spPr/>
      <dgm:t>
        <a:bodyPr/>
        <a:lstStyle/>
        <a:p>
          <a:endParaRPr lang="cs-CZ"/>
        </a:p>
      </dgm:t>
    </dgm:pt>
    <dgm:pt modelId="{CB0C2526-8900-442B-A1F3-0AD0BAA1BFFF}" type="sibTrans" cxnId="{C4EA9D2E-9692-4316-90FA-99507E8A4660}">
      <dgm:prSet/>
      <dgm:spPr/>
      <dgm:t>
        <a:bodyPr/>
        <a:lstStyle/>
        <a:p>
          <a:endParaRPr lang="cs-CZ"/>
        </a:p>
      </dgm:t>
    </dgm:pt>
    <dgm:pt modelId="{6E420CCC-2850-4898-8567-092DC58609C9}" type="pres">
      <dgm:prSet presAssocID="{53BF324D-F694-41D4-B2F7-CFB9B37EE45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C622BB-D151-4A90-8F7C-8C1A45787C2C}" type="pres">
      <dgm:prSet presAssocID="{7B5D4052-EC71-451B-BDBA-51658A7D710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9F2ABF-5B33-40D0-BFE3-1F71D86758E0}" type="pres">
      <dgm:prSet presAssocID="{E8C24E50-F4EA-48B7-887C-2016784C9418}" presName="sibTrans" presStyleCnt="0"/>
      <dgm:spPr/>
    </dgm:pt>
    <dgm:pt modelId="{F4FDC510-B778-485B-8A64-02E5B6E1CDBA}" type="pres">
      <dgm:prSet presAssocID="{FEED5DF4-A4C3-4798-9372-800E3E18AB6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618BF-D574-4058-BB44-0B639FDACA65}" type="pres">
      <dgm:prSet presAssocID="{74FE55FD-B01C-4D0F-A1B4-852523F5BAD3}" presName="sibTrans" presStyleCnt="0"/>
      <dgm:spPr/>
    </dgm:pt>
    <dgm:pt modelId="{BEB46940-7F70-4E4F-9C4E-68DDDFD3EE17}" type="pres">
      <dgm:prSet presAssocID="{F33025C5-75B3-41CC-A065-C1B9EBEE944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EA9D2E-9692-4316-90FA-99507E8A4660}" srcId="{53BF324D-F694-41D4-B2F7-CFB9B37EE450}" destId="{F33025C5-75B3-41CC-A065-C1B9EBEE944C}" srcOrd="2" destOrd="0" parTransId="{6B180F0B-54AE-44A2-B1E0-92F0D253F2B0}" sibTransId="{CB0C2526-8900-442B-A1F3-0AD0BAA1BFFF}"/>
    <dgm:cxn modelId="{9F3474B9-240F-491B-B1BF-A38F999FB5ED}" type="presOf" srcId="{53BF324D-F694-41D4-B2F7-CFB9B37EE450}" destId="{6E420CCC-2850-4898-8567-092DC58609C9}" srcOrd="0" destOrd="0" presId="urn:microsoft.com/office/officeart/2005/8/layout/hList6"/>
    <dgm:cxn modelId="{D1C9ED4D-1A6A-4CA8-8A05-E9627F0A29C0}" type="presOf" srcId="{FEED5DF4-A4C3-4798-9372-800E3E18AB69}" destId="{F4FDC510-B778-485B-8A64-02E5B6E1CDBA}" srcOrd="0" destOrd="0" presId="urn:microsoft.com/office/officeart/2005/8/layout/hList6"/>
    <dgm:cxn modelId="{FCC26DAB-044A-4928-B1A4-38E0AD2B5C33}" type="presOf" srcId="{7B5D4052-EC71-451B-BDBA-51658A7D7101}" destId="{B8C622BB-D151-4A90-8F7C-8C1A45787C2C}" srcOrd="0" destOrd="0" presId="urn:microsoft.com/office/officeart/2005/8/layout/hList6"/>
    <dgm:cxn modelId="{1E4E186D-8DB4-47B9-9DA0-6290B14276D2}" srcId="{53BF324D-F694-41D4-B2F7-CFB9B37EE450}" destId="{FEED5DF4-A4C3-4798-9372-800E3E18AB69}" srcOrd="1" destOrd="0" parTransId="{2FE3DFF2-07A1-4649-8A76-9C9EDCBC8833}" sibTransId="{74FE55FD-B01C-4D0F-A1B4-852523F5BAD3}"/>
    <dgm:cxn modelId="{2FC396C6-E0C8-420F-BFB7-169DE3DAFC07}" srcId="{53BF324D-F694-41D4-B2F7-CFB9B37EE450}" destId="{7B5D4052-EC71-451B-BDBA-51658A7D7101}" srcOrd="0" destOrd="0" parTransId="{A732BC83-867D-4845-B759-642F16A9541D}" sibTransId="{E8C24E50-F4EA-48B7-887C-2016784C9418}"/>
    <dgm:cxn modelId="{C18A13F5-EF1D-4578-8378-DD940E8CC0F5}" type="presOf" srcId="{F33025C5-75B3-41CC-A065-C1B9EBEE944C}" destId="{BEB46940-7F70-4E4F-9C4E-68DDDFD3EE17}" srcOrd="0" destOrd="0" presId="urn:microsoft.com/office/officeart/2005/8/layout/hList6"/>
    <dgm:cxn modelId="{C8DD5D89-7C65-437B-807C-627F63CC0A65}" type="presParOf" srcId="{6E420CCC-2850-4898-8567-092DC58609C9}" destId="{B8C622BB-D151-4A90-8F7C-8C1A45787C2C}" srcOrd="0" destOrd="0" presId="urn:microsoft.com/office/officeart/2005/8/layout/hList6"/>
    <dgm:cxn modelId="{21D9583D-B3A1-42AE-9766-64CEDACA4ED5}" type="presParOf" srcId="{6E420CCC-2850-4898-8567-092DC58609C9}" destId="{639F2ABF-5B33-40D0-BFE3-1F71D86758E0}" srcOrd="1" destOrd="0" presId="urn:microsoft.com/office/officeart/2005/8/layout/hList6"/>
    <dgm:cxn modelId="{551E3872-CC3D-4EFD-9595-E344E1E55C33}" type="presParOf" srcId="{6E420CCC-2850-4898-8567-092DC58609C9}" destId="{F4FDC510-B778-485B-8A64-02E5B6E1CDBA}" srcOrd="2" destOrd="0" presId="urn:microsoft.com/office/officeart/2005/8/layout/hList6"/>
    <dgm:cxn modelId="{56C8FBCC-049E-4C7C-87EE-8CD581AA265F}" type="presParOf" srcId="{6E420CCC-2850-4898-8567-092DC58609C9}" destId="{A2A618BF-D574-4058-BB44-0B639FDACA65}" srcOrd="3" destOrd="0" presId="urn:microsoft.com/office/officeart/2005/8/layout/hList6"/>
    <dgm:cxn modelId="{08EC2F04-61F7-4159-A6D8-102FCDAB9749}" type="presParOf" srcId="{6E420CCC-2850-4898-8567-092DC58609C9}" destId="{BEB46940-7F70-4E4F-9C4E-68DDDFD3EE1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BF324D-F694-41D4-B2F7-CFB9B37EE450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5D4052-EC71-451B-BDBA-51658A7D7101}">
      <dgm:prSet phldrT="[Text]"/>
      <dgm:spPr/>
      <dgm:t>
        <a:bodyPr/>
        <a:lstStyle/>
        <a:p>
          <a:r>
            <a:rPr lang="cs-CZ" smtClean="0"/>
            <a:t>rozsudek nabyl právní moci</a:t>
          </a:r>
          <a:endParaRPr lang="cs-CZ"/>
        </a:p>
      </dgm:t>
    </dgm:pt>
    <dgm:pt modelId="{A732BC83-867D-4845-B759-642F16A9541D}" type="parTrans" cxnId="{2FC396C6-E0C8-420F-BFB7-169DE3DAFC07}">
      <dgm:prSet/>
      <dgm:spPr/>
      <dgm:t>
        <a:bodyPr/>
        <a:lstStyle/>
        <a:p>
          <a:endParaRPr lang="cs-CZ"/>
        </a:p>
      </dgm:t>
    </dgm:pt>
    <dgm:pt modelId="{E8C24E50-F4EA-48B7-887C-2016784C9418}" type="sibTrans" cxnId="{2FC396C6-E0C8-420F-BFB7-169DE3DAFC07}">
      <dgm:prSet/>
      <dgm:spPr/>
      <dgm:t>
        <a:bodyPr/>
        <a:lstStyle/>
        <a:p>
          <a:endParaRPr lang="cs-CZ"/>
        </a:p>
      </dgm:t>
    </dgm:pt>
    <dgm:pt modelId="{FEED5DF4-A4C3-4798-9372-800E3E18AB69}">
      <dgm:prSet phldrT="[Text]"/>
      <dgm:spPr/>
      <dgm:t>
        <a:bodyPr/>
        <a:lstStyle/>
        <a:p>
          <a:r>
            <a:rPr lang="cs-CZ" smtClean="0"/>
            <a:t>do tří měsíců ode dne, kdy se účastník dozvěděl o důvodů obnovy</a:t>
          </a:r>
          <a:endParaRPr lang="cs-CZ"/>
        </a:p>
      </dgm:t>
    </dgm:pt>
    <dgm:pt modelId="{2FE3DFF2-07A1-4649-8A76-9C9EDCBC8833}" type="parTrans" cxnId="{1E4E186D-8DB4-47B9-9DA0-6290B14276D2}">
      <dgm:prSet/>
      <dgm:spPr/>
      <dgm:t>
        <a:bodyPr/>
        <a:lstStyle/>
        <a:p>
          <a:endParaRPr lang="cs-CZ"/>
        </a:p>
      </dgm:t>
    </dgm:pt>
    <dgm:pt modelId="{74FE55FD-B01C-4D0F-A1B4-852523F5BAD3}" type="sibTrans" cxnId="{1E4E186D-8DB4-47B9-9DA0-6290B14276D2}">
      <dgm:prSet/>
      <dgm:spPr/>
      <dgm:t>
        <a:bodyPr/>
        <a:lstStyle/>
        <a:p>
          <a:endParaRPr lang="cs-CZ"/>
        </a:p>
      </dgm:t>
    </dgm:pt>
    <dgm:pt modelId="{F33025C5-75B3-41CC-A065-C1B9EBEE944C}">
      <dgm:prSet phldrT="[Text]"/>
      <dgm:spPr/>
      <dgm:t>
        <a:bodyPr/>
        <a:lstStyle/>
        <a:p>
          <a:r>
            <a:rPr lang="cs-CZ" smtClean="0"/>
            <a:t>do tří let od právní moci rozsudku</a:t>
          </a:r>
          <a:endParaRPr lang="cs-CZ"/>
        </a:p>
      </dgm:t>
    </dgm:pt>
    <dgm:pt modelId="{6B180F0B-54AE-44A2-B1E0-92F0D253F2B0}" type="parTrans" cxnId="{C4EA9D2E-9692-4316-90FA-99507E8A4660}">
      <dgm:prSet/>
      <dgm:spPr/>
      <dgm:t>
        <a:bodyPr/>
        <a:lstStyle/>
        <a:p>
          <a:endParaRPr lang="cs-CZ"/>
        </a:p>
      </dgm:t>
    </dgm:pt>
    <dgm:pt modelId="{CB0C2526-8900-442B-A1F3-0AD0BAA1BFFF}" type="sibTrans" cxnId="{C4EA9D2E-9692-4316-90FA-99507E8A4660}">
      <dgm:prSet/>
      <dgm:spPr/>
      <dgm:t>
        <a:bodyPr/>
        <a:lstStyle/>
        <a:p>
          <a:endParaRPr lang="cs-CZ"/>
        </a:p>
      </dgm:t>
    </dgm:pt>
    <dgm:pt modelId="{E62A122C-BAFC-4FDD-8BEF-9D90537D5B40}">
      <dgm:prSet/>
      <dgm:spPr/>
      <dgm:t>
        <a:bodyPr/>
        <a:lstStyle/>
        <a:p>
          <a:r>
            <a:rPr lang="cs-CZ" smtClean="0"/>
            <a:t>podává se u soudu, který rozhodnutí vydal</a:t>
          </a:r>
          <a:endParaRPr lang="cs-CZ"/>
        </a:p>
      </dgm:t>
    </dgm:pt>
    <dgm:pt modelId="{849E651E-2F7A-4F3A-B2AB-C341E8A5E24C}" type="parTrans" cxnId="{6A60640C-7B66-41E2-B7ED-34FF05CFDD5E}">
      <dgm:prSet/>
      <dgm:spPr/>
      <dgm:t>
        <a:bodyPr/>
        <a:lstStyle/>
        <a:p>
          <a:endParaRPr lang="cs-CZ"/>
        </a:p>
      </dgm:t>
    </dgm:pt>
    <dgm:pt modelId="{21B49CE1-750A-4786-B114-1AE72E72A8B5}" type="sibTrans" cxnId="{6A60640C-7B66-41E2-B7ED-34FF05CFDD5E}">
      <dgm:prSet/>
      <dgm:spPr/>
      <dgm:t>
        <a:bodyPr/>
        <a:lstStyle/>
        <a:p>
          <a:endParaRPr lang="cs-CZ"/>
        </a:p>
      </dgm:t>
    </dgm:pt>
    <dgm:pt modelId="{6E420CCC-2850-4898-8567-092DC58609C9}" type="pres">
      <dgm:prSet presAssocID="{53BF324D-F694-41D4-B2F7-CFB9B37EE45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C622BB-D151-4A90-8F7C-8C1A45787C2C}" type="pres">
      <dgm:prSet presAssocID="{7B5D4052-EC71-451B-BDBA-51658A7D710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9F2ABF-5B33-40D0-BFE3-1F71D86758E0}" type="pres">
      <dgm:prSet presAssocID="{E8C24E50-F4EA-48B7-887C-2016784C9418}" presName="sibTrans" presStyleCnt="0"/>
      <dgm:spPr/>
    </dgm:pt>
    <dgm:pt modelId="{F4FDC510-B778-485B-8A64-02E5B6E1CDBA}" type="pres">
      <dgm:prSet presAssocID="{FEED5DF4-A4C3-4798-9372-800E3E18AB6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618BF-D574-4058-BB44-0B639FDACA65}" type="pres">
      <dgm:prSet presAssocID="{74FE55FD-B01C-4D0F-A1B4-852523F5BAD3}" presName="sibTrans" presStyleCnt="0"/>
      <dgm:spPr/>
    </dgm:pt>
    <dgm:pt modelId="{BEB46940-7F70-4E4F-9C4E-68DDDFD3EE17}" type="pres">
      <dgm:prSet presAssocID="{F33025C5-75B3-41CC-A065-C1B9EBEE944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37138E-586C-416F-B225-D22AF19A88B0}" type="pres">
      <dgm:prSet presAssocID="{CB0C2526-8900-442B-A1F3-0AD0BAA1BFFF}" presName="sibTrans" presStyleCnt="0"/>
      <dgm:spPr/>
    </dgm:pt>
    <dgm:pt modelId="{B3791A29-5276-49DD-A24A-660F1ABE2FC9}" type="pres">
      <dgm:prSet presAssocID="{E62A122C-BAFC-4FDD-8BEF-9D90537D5B4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6DCEDD5-75F6-48D7-99BC-DEECD4451BD3}" type="presOf" srcId="{E62A122C-BAFC-4FDD-8BEF-9D90537D5B40}" destId="{B3791A29-5276-49DD-A24A-660F1ABE2FC9}" srcOrd="0" destOrd="0" presId="urn:microsoft.com/office/officeart/2005/8/layout/hList6"/>
    <dgm:cxn modelId="{11D5808B-77F5-41F6-B2E7-63E202045EBE}" type="presOf" srcId="{7B5D4052-EC71-451B-BDBA-51658A7D7101}" destId="{B8C622BB-D151-4A90-8F7C-8C1A45787C2C}" srcOrd="0" destOrd="0" presId="urn:microsoft.com/office/officeart/2005/8/layout/hList6"/>
    <dgm:cxn modelId="{2E710110-715B-4DCD-940D-0B88CBBC682E}" type="presOf" srcId="{FEED5DF4-A4C3-4798-9372-800E3E18AB69}" destId="{F4FDC510-B778-485B-8A64-02E5B6E1CDBA}" srcOrd="0" destOrd="0" presId="urn:microsoft.com/office/officeart/2005/8/layout/hList6"/>
    <dgm:cxn modelId="{C4EA9D2E-9692-4316-90FA-99507E8A4660}" srcId="{53BF324D-F694-41D4-B2F7-CFB9B37EE450}" destId="{F33025C5-75B3-41CC-A065-C1B9EBEE944C}" srcOrd="2" destOrd="0" parTransId="{6B180F0B-54AE-44A2-B1E0-92F0D253F2B0}" sibTransId="{CB0C2526-8900-442B-A1F3-0AD0BAA1BFFF}"/>
    <dgm:cxn modelId="{1113C3AD-808B-47DB-8C09-C911A81B98C0}" type="presOf" srcId="{53BF324D-F694-41D4-B2F7-CFB9B37EE450}" destId="{6E420CCC-2850-4898-8567-092DC58609C9}" srcOrd="0" destOrd="0" presId="urn:microsoft.com/office/officeart/2005/8/layout/hList6"/>
    <dgm:cxn modelId="{6A60640C-7B66-41E2-B7ED-34FF05CFDD5E}" srcId="{53BF324D-F694-41D4-B2F7-CFB9B37EE450}" destId="{E62A122C-BAFC-4FDD-8BEF-9D90537D5B40}" srcOrd="3" destOrd="0" parTransId="{849E651E-2F7A-4F3A-B2AB-C341E8A5E24C}" sibTransId="{21B49CE1-750A-4786-B114-1AE72E72A8B5}"/>
    <dgm:cxn modelId="{1E4E186D-8DB4-47B9-9DA0-6290B14276D2}" srcId="{53BF324D-F694-41D4-B2F7-CFB9B37EE450}" destId="{FEED5DF4-A4C3-4798-9372-800E3E18AB69}" srcOrd="1" destOrd="0" parTransId="{2FE3DFF2-07A1-4649-8A76-9C9EDCBC8833}" sibTransId="{74FE55FD-B01C-4D0F-A1B4-852523F5BAD3}"/>
    <dgm:cxn modelId="{2FC396C6-E0C8-420F-BFB7-169DE3DAFC07}" srcId="{53BF324D-F694-41D4-B2F7-CFB9B37EE450}" destId="{7B5D4052-EC71-451B-BDBA-51658A7D7101}" srcOrd="0" destOrd="0" parTransId="{A732BC83-867D-4845-B759-642F16A9541D}" sibTransId="{E8C24E50-F4EA-48B7-887C-2016784C9418}"/>
    <dgm:cxn modelId="{9DCEA3DE-9922-4B88-90E9-A3DF8F2DD99B}" type="presOf" srcId="{F33025C5-75B3-41CC-A065-C1B9EBEE944C}" destId="{BEB46940-7F70-4E4F-9C4E-68DDDFD3EE17}" srcOrd="0" destOrd="0" presId="urn:microsoft.com/office/officeart/2005/8/layout/hList6"/>
    <dgm:cxn modelId="{8E17E8E8-C762-46D1-AEAB-1ACB91011791}" type="presParOf" srcId="{6E420CCC-2850-4898-8567-092DC58609C9}" destId="{B8C622BB-D151-4A90-8F7C-8C1A45787C2C}" srcOrd="0" destOrd="0" presId="urn:microsoft.com/office/officeart/2005/8/layout/hList6"/>
    <dgm:cxn modelId="{0CD57E3F-CF3F-4000-BF6B-A97E9D264051}" type="presParOf" srcId="{6E420CCC-2850-4898-8567-092DC58609C9}" destId="{639F2ABF-5B33-40D0-BFE3-1F71D86758E0}" srcOrd="1" destOrd="0" presId="urn:microsoft.com/office/officeart/2005/8/layout/hList6"/>
    <dgm:cxn modelId="{8F453258-C796-4B85-8ED6-EDDB02FDEB37}" type="presParOf" srcId="{6E420CCC-2850-4898-8567-092DC58609C9}" destId="{F4FDC510-B778-485B-8A64-02E5B6E1CDBA}" srcOrd="2" destOrd="0" presId="urn:microsoft.com/office/officeart/2005/8/layout/hList6"/>
    <dgm:cxn modelId="{EAC4B0A2-9123-44F3-ADA9-63618CB386A7}" type="presParOf" srcId="{6E420CCC-2850-4898-8567-092DC58609C9}" destId="{A2A618BF-D574-4058-BB44-0B639FDACA65}" srcOrd="3" destOrd="0" presId="urn:microsoft.com/office/officeart/2005/8/layout/hList6"/>
    <dgm:cxn modelId="{D9AAA60E-B982-41BC-9FFE-44BCE032B45B}" type="presParOf" srcId="{6E420CCC-2850-4898-8567-092DC58609C9}" destId="{BEB46940-7F70-4E4F-9C4E-68DDDFD3EE17}" srcOrd="4" destOrd="0" presId="urn:microsoft.com/office/officeart/2005/8/layout/hList6"/>
    <dgm:cxn modelId="{2F0E797C-F085-4A89-BA4A-EAF92F4DC721}" type="presParOf" srcId="{6E420CCC-2850-4898-8567-092DC58609C9}" destId="{0F37138E-586C-416F-B225-D22AF19A88B0}" srcOrd="5" destOrd="0" presId="urn:microsoft.com/office/officeart/2005/8/layout/hList6"/>
    <dgm:cxn modelId="{A77472E8-3F78-43D2-A07A-1233EB1211BE}" type="presParOf" srcId="{6E420CCC-2850-4898-8567-092DC58609C9}" destId="{B3791A29-5276-49DD-A24A-660F1ABE2FC9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3BF324D-F694-41D4-B2F7-CFB9B37EE450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B5D4052-EC71-451B-BDBA-51658A7D7101}">
      <dgm:prSet phldrT="[Text]"/>
      <dgm:spPr/>
      <dgm:t>
        <a:bodyPr/>
        <a:lstStyle/>
        <a:p>
          <a:r>
            <a:rPr lang="cs-CZ" smtClean="0"/>
            <a:t>rozsudek nabyl právní moci</a:t>
          </a:r>
          <a:endParaRPr lang="cs-CZ"/>
        </a:p>
      </dgm:t>
    </dgm:pt>
    <dgm:pt modelId="{A732BC83-867D-4845-B759-642F16A9541D}" type="parTrans" cxnId="{2FC396C6-E0C8-420F-BFB7-169DE3DAFC07}">
      <dgm:prSet/>
      <dgm:spPr/>
      <dgm:t>
        <a:bodyPr/>
        <a:lstStyle/>
        <a:p>
          <a:endParaRPr lang="cs-CZ"/>
        </a:p>
      </dgm:t>
    </dgm:pt>
    <dgm:pt modelId="{E8C24E50-F4EA-48B7-887C-2016784C9418}" type="sibTrans" cxnId="{2FC396C6-E0C8-420F-BFB7-169DE3DAFC07}">
      <dgm:prSet/>
      <dgm:spPr/>
      <dgm:t>
        <a:bodyPr/>
        <a:lstStyle/>
        <a:p>
          <a:endParaRPr lang="cs-CZ"/>
        </a:p>
      </dgm:t>
    </dgm:pt>
    <dgm:pt modelId="{FEED5DF4-A4C3-4798-9372-800E3E18AB69}">
      <dgm:prSet phldrT="[Text]"/>
      <dgm:spPr/>
      <dgm:t>
        <a:bodyPr/>
        <a:lstStyle/>
        <a:p>
          <a:r>
            <a:rPr lang="cs-CZ" smtClean="0"/>
            <a:t>proti rozhodnutí odvolacího soudu</a:t>
          </a:r>
          <a:endParaRPr lang="cs-CZ"/>
        </a:p>
      </dgm:t>
    </dgm:pt>
    <dgm:pt modelId="{2FE3DFF2-07A1-4649-8A76-9C9EDCBC8833}" type="parTrans" cxnId="{1E4E186D-8DB4-47B9-9DA0-6290B14276D2}">
      <dgm:prSet/>
      <dgm:spPr/>
      <dgm:t>
        <a:bodyPr/>
        <a:lstStyle/>
        <a:p>
          <a:endParaRPr lang="cs-CZ"/>
        </a:p>
      </dgm:t>
    </dgm:pt>
    <dgm:pt modelId="{74FE55FD-B01C-4D0F-A1B4-852523F5BAD3}" type="sibTrans" cxnId="{1E4E186D-8DB4-47B9-9DA0-6290B14276D2}">
      <dgm:prSet/>
      <dgm:spPr/>
      <dgm:t>
        <a:bodyPr/>
        <a:lstStyle/>
        <a:p>
          <a:endParaRPr lang="cs-CZ"/>
        </a:p>
      </dgm:t>
    </dgm:pt>
    <dgm:pt modelId="{F33025C5-75B3-41CC-A065-C1B9EBEE944C}">
      <dgm:prSet phldrT="[Text]"/>
      <dgm:spPr/>
      <dgm:t>
        <a:bodyPr/>
        <a:lstStyle/>
        <a:p>
          <a:r>
            <a:rPr lang="cs-CZ" smtClean="0"/>
            <a:t>do dvou měsíců od právní moci rozhodnutí dovolacího soudu</a:t>
          </a:r>
          <a:endParaRPr lang="cs-CZ"/>
        </a:p>
      </dgm:t>
    </dgm:pt>
    <dgm:pt modelId="{6B180F0B-54AE-44A2-B1E0-92F0D253F2B0}" type="parTrans" cxnId="{C4EA9D2E-9692-4316-90FA-99507E8A4660}">
      <dgm:prSet/>
      <dgm:spPr/>
      <dgm:t>
        <a:bodyPr/>
        <a:lstStyle/>
        <a:p>
          <a:endParaRPr lang="cs-CZ"/>
        </a:p>
      </dgm:t>
    </dgm:pt>
    <dgm:pt modelId="{CB0C2526-8900-442B-A1F3-0AD0BAA1BFFF}" type="sibTrans" cxnId="{C4EA9D2E-9692-4316-90FA-99507E8A4660}">
      <dgm:prSet/>
      <dgm:spPr/>
      <dgm:t>
        <a:bodyPr/>
        <a:lstStyle/>
        <a:p>
          <a:endParaRPr lang="cs-CZ"/>
        </a:p>
      </dgm:t>
    </dgm:pt>
    <dgm:pt modelId="{92B691FE-1646-4979-8D44-5B54B47E16A3}">
      <dgm:prSet/>
      <dgm:spPr/>
      <dgm:t>
        <a:bodyPr/>
        <a:lstStyle/>
        <a:p>
          <a:r>
            <a:rPr lang="cs-CZ" smtClean="0"/>
            <a:t>rozhoduje Nejvyšší soud ČR</a:t>
          </a:r>
          <a:endParaRPr lang="cs-CZ"/>
        </a:p>
      </dgm:t>
    </dgm:pt>
    <dgm:pt modelId="{87234A9E-2755-41B0-8812-2F3DA329B9A7}" type="parTrans" cxnId="{B0C76821-2609-4F68-B08B-5079E386BF70}">
      <dgm:prSet/>
      <dgm:spPr/>
      <dgm:t>
        <a:bodyPr/>
        <a:lstStyle/>
        <a:p>
          <a:endParaRPr lang="cs-CZ"/>
        </a:p>
      </dgm:t>
    </dgm:pt>
    <dgm:pt modelId="{00A117E7-4A92-41AB-B080-A1A9189E21D0}" type="sibTrans" cxnId="{B0C76821-2609-4F68-B08B-5079E386BF70}">
      <dgm:prSet/>
      <dgm:spPr/>
      <dgm:t>
        <a:bodyPr/>
        <a:lstStyle/>
        <a:p>
          <a:endParaRPr lang="cs-CZ"/>
        </a:p>
      </dgm:t>
    </dgm:pt>
    <dgm:pt modelId="{6E420CCC-2850-4898-8567-092DC58609C9}" type="pres">
      <dgm:prSet presAssocID="{53BF324D-F694-41D4-B2F7-CFB9B37EE45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C622BB-D151-4A90-8F7C-8C1A45787C2C}" type="pres">
      <dgm:prSet presAssocID="{7B5D4052-EC71-451B-BDBA-51658A7D710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9F2ABF-5B33-40D0-BFE3-1F71D86758E0}" type="pres">
      <dgm:prSet presAssocID="{E8C24E50-F4EA-48B7-887C-2016784C9418}" presName="sibTrans" presStyleCnt="0"/>
      <dgm:spPr/>
    </dgm:pt>
    <dgm:pt modelId="{F4FDC510-B778-485B-8A64-02E5B6E1CDBA}" type="pres">
      <dgm:prSet presAssocID="{FEED5DF4-A4C3-4798-9372-800E3E18AB6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618BF-D574-4058-BB44-0B639FDACA65}" type="pres">
      <dgm:prSet presAssocID="{74FE55FD-B01C-4D0F-A1B4-852523F5BAD3}" presName="sibTrans" presStyleCnt="0"/>
      <dgm:spPr/>
    </dgm:pt>
    <dgm:pt modelId="{BEB46940-7F70-4E4F-9C4E-68DDDFD3EE17}" type="pres">
      <dgm:prSet presAssocID="{F33025C5-75B3-41CC-A065-C1B9EBEE944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854703-4E77-4BA1-B68E-0691BB6F5EB4}" type="pres">
      <dgm:prSet presAssocID="{CB0C2526-8900-442B-A1F3-0AD0BAA1BFFF}" presName="sibTrans" presStyleCnt="0"/>
      <dgm:spPr/>
    </dgm:pt>
    <dgm:pt modelId="{305B17EC-B03D-4CD0-BA91-FDA6495E0C7C}" type="pres">
      <dgm:prSet presAssocID="{92B691FE-1646-4979-8D44-5B54B47E16A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6355D7-566F-4E1B-81DD-32C0D258E016}" type="presOf" srcId="{F33025C5-75B3-41CC-A065-C1B9EBEE944C}" destId="{BEB46940-7F70-4E4F-9C4E-68DDDFD3EE17}" srcOrd="0" destOrd="0" presId="urn:microsoft.com/office/officeart/2005/8/layout/hList6"/>
    <dgm:cxn modelId="{FA1F4705-8488-4C79-B4AF-32E929A8FAD7}" type="presOf" srcId="{53BF324D-F694-41D4-B2F7-CFB9B37EE450}" destId="{6E420CCC-2850-4898-8567-092DC58609C9}" srcOrd="0" destOrd="0" presId="urn:microsoft.com/office/officeart/2005/8/layout/hList6"/>
    <dgm:cxn modelId="{C4EA9D2E-9692-4316-90FA-99507E8A4660}" srcId="{53BF324D-F694-41D4-B2F7-CFB9B37EE450}" destId="{F33025C5-75B3-41CC-A065-C1B9EBEE944C}" srcOrd="2" destOrd="0" parTransId="{6B180F0B-54AE-44A2-B1E0-92F0D253F2B0}" sibTransId="{CB0C2526-8900-442B-A1F3-0AD0BAA1BFFF}"/>
    <dgm:cxn modelId="{C0F0E502-FBA4-4093-AE67-CE208D83D332}" type="presOf" srcId="{7B5D4052-EC71-451B-BDBA-51658A7D7101}" destId="{B8C622BB-D151-4A90-8F7C-8C1A45787C2C}" srcOrd="0" destOrd="0" presId="urn:microsoft.com/office/officeart/2005/8/layout/hList6"/>
    <dgm:cxn modelId="{6AA5596B-907F-4923-AC1C-C019DE5DB02F}" type="presOf" srcId="{92B691FE-1646-4979-8D44-5B54B47E16A3}" destId="{305B17EC-B03D-4CD0-BA91-FDA6495E0C7C}" srcOrd="0" destOrd="0" presId="urn:microsoft.com/office/officeart/2005/8/layout/hList6"/>
    <dgm:cxn modelId="{B0C76821-2609-4F68-B08B-5079E386BF70}" srcId="{53BF324D-F694-41D4-B2F7-CFB9B37EE450}" destId="{92B691FE-1646-4979-8D44-5B54B47E16A3}" srcOrd="3" destOrd="0" parTransId="{87234A9E-2755-41B0-8812-2F3DA329B9A7}" sibTransId="{00A117E7-4A92-41AB-B080-A1A9189E21D0}"/>
    <dgm:cxn modelId="{1E4E186D-8DB4-47B9-9DA0-6290B14276D2}" srcId="{53BF324D-F694-41D4-B2F7-CFB9B37EE450}" destId="{FEED5DF4-A4C3-4798-9372-800E3E18AB69}" srcOrd="1" destOrd="0" parTransId="{2FE3DFF2-07A1-4649-8A76-9C9EDCBC8833}" sibTransId="{74FE55FD-B01C-4D0F-A1B4-852523F5BAD3}"/>
    <dgm:cxn modelId="{2FC396C6-E0C8-420F-BFB7-169DE3DAFC07}" srcId="{53BF324D-F694-41D4-B2F7-CFB9B37EE450}" destId="{7B5D4052-EC71-451B-BDBA-51658A7D7101}" srcOrd="0" destOrd="0" parTransId="{A732BC83-867D-4845-B759-642F16A9541D}" sibTransId="{E8C24E50-F4EA-48B7-887C-2016784C9418}"/>
    <dgm:cxn modelId="{CD3FA123-922E-4D23-8DED-04379FA05104}" type="presOf" srcId="{FEED5DF4-A4C3-4798-9372-800E3E18AB69}" destId="{F4FDC510-B778-485B-8A64-02E5B6E1CDBA}" srcOrd="0" destOrd="0" presId="urn:microsoft.com/office/officeart/2005/8/layout/hList6"/>
    <dgm:cxn modelId="{7B307323-B9A7-41D1-9462-23EB6D360462}" type="presParOf" srcId="{6E420CCC-2850-4898-8567-092DC58609C9}" destId="{B8C622BB-D151-4A90-8F7C-8C1A45787C2C}" srcOrd="0" destOrd="0" presId="urn:microsoft.com/office/officeart/2005/8/layout/hList6"/>
    <dgm:cxn modelId="{ED691040-7ACF-4F3F-99E9-1DCCFAB574ED}" type="presParOf" srcId="{6E420CCC-2850-4898-8567-092DC58609C9}" destId="{639F2ABF-5B33-40D0-BFE3-1F71D86758E0}" srcOrd="1" destOrd="0" presId="urn:microsoft.com/office/officeart/2005/8/layout/hList6"/>
    <dgm:cxn modelId="{004CDE5E-4D0B-4D35-A734-0A99960C084B}" type="presParOf" srcId="{6E420CCC-2850-4898-8567-092DC58609C9}" destId="{F4FDC510-B778-485B-8A64-02E5B6E1CDBA}" srcOrd="2" destOrd="0" presId="urn:microsoft.com/office/officeart/2005/8/layout/hList6"/>
    <dgm:cxn modelId="{996044FD-B7B5-41E7-848E-A30AD76CCB28}" type="presParOf" srcId="{6E420CCC-2850-4898-8567-092DC58609C9}" destId="{A2A618BF-D574-4058-BB44-0B639FDACA65}" srcOrd="3" destOrd="0" presId="urn:microsoft.com/office/officeart/2005/8/layout/hList6"/>
    <dgm:cxn modelId="{B7535DD7-2DB7-47AE-BDF4-D4DD7378C08F}" type="presParOf" srcId="{6E420CCC-2850-4898-8567-092DC58609C9}" destId="{BEB46940-7F70-4E4F-9C4E-68DDDFD3EE17}" srcOrd="4" destOrd="0" presId="urn:microsoft.com/office/officeart/2005/8/layout/hList6"/>
    <dgm:cxn modelId="{ADE837C8-8135-4D0C-8D0B-FD7CC26BC806}" type="presParOf" srcId="{6E420CCC-2850-4898-8567-092DC58609C9}" destId="{D5854703-4E77-4BA1-B68E-0691BB6F5EB4}" srcOrd="5" destOrd="0" presId="urn:microsoft.com/office/officeart/2005/8/layout/hList6"/>
    <dgm:cxn modelId="{369448E3-15C9-4D90-B8D7-80CD291D2969}" type="presParOf" srcId="{6E420CCC-2850-4898-8567-092DC58609C9}" destId="{305B17EC-B03D-4CD0-BA91-FDA6495E0C7C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2C48854-E5E8-4334-BA0E-A0C77721E095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</dgm:pt>
    <dgm:pt modelId="{FAF982C8-C6F2-4368-85E7-197D1758D3B9}">
      <dgm:prSet phldrT="[Text]"/>
      <dgm:spPr/>
      <dgm:t>
        <a:bodyPr/>
        <a:lstStyle/>
        <a:p>
          <a:r>
            <a:rPr lang="cs-CZ" smtClean="0"/>
            <a:t>Nejvyšší soud</a:t>
          </a:r>
          <a:endParaRPr lang="cs-CZ"/>
        </a:p>
      </dgm:t>
    </dgm:pt>
    <dgm:pt modelId="{122F10EB-FC54-4927-96B1-27EB7328AD77}" type="parTrans" cxnId="{D92F8357-6A00-46EC-954E-E7B93AAC5F57}">
      <dgm:prSet/>
      <dgm:spPr/>
      <dgm:t>
        <a:bodyPr/>
        <a:lstStyle/>
        <a:p>
          <a:endParaRPr lang="cs-CZ"/>
        </a:p>
      </dgm:t>
    </dgm:pt>
    <dgm:pt modelId="{9DE7B49D-5A77-4A16-9241-1FAC1E994584}" type="sibTrans" cxnId="{D92F8357-6A00-46EC-954E-E7B93AAC5F57}">
      <dgm:prSet/>
      <dgm:spPr/>
      <dgm:t>
        <a:bodyPr/>
        <a:lstStyle/>
        <a:p>
          <a:endParaRPr lang="cs-CZ"/>
        </a:p>
      </dgm:t>
    </dgm:pt>
    <dgm:pt modelId="{12A2F2E8-DB74-42C7-97F0-67E4D25F96EC}">
      <dgm:prSet phldrT="[Text]"/>
      <dgm:spPr/>
      <dgm:t>
        <a:bodyPr/>
        <a:lstStyle/>
        <a:p>
          <a:r>
            <a:rPr lang="cs-CZ" smtClean="0"/>
            <a:t>Vrchní soud</a:t>
          </a:r>
          <a:endParaRPr lang="cs-CZ"/>
        </a:p>
      </dgm:t>
    </dgm:pt>
    <dgm:pt modelId="{C8A2719D-D9C8-4506-A628-301AFFD4E60E}" type="parTrans" cxnId="{F7C01DA7-5DA1-4C3D-8769-45EEC13C4FAE}">
      <dgm:prSet/>
      <dgm:spPr/>
      <dgm:t>
        <a:bodyPr/>
        <a:lstStyle/>
        <a:p>
          <a:endParaRPr lang="cs-CZ"/>
        </a:p>
      </dgm:t>
    </dgm:pt>
    <dgm:pt modelId="{C4CC760F-D97C-4C96-B91E-37E3539758DA}" type="sibTrans" cxnId="{F7C01DA7-5DA1-4C3D-8769-45EEC13C4FAE}">
      <dgm:prSet/>
      <dgm:spPr/>
      <dgm:t>
        <a:bodyPr/>
        <a:lstStyle/>
        <a:p>
          <a:endParaRPr lang="cs-CZ"/>
        </a:p>
      </dgm:t>
    </dgm:pt>
    <dgm:pt modelId="{66266078-285B-4893-8B33-2D8C5B62F969}">
      <dgm:prSet phldrT="[Text]"/>
      <dgm:spPr/>
      <dgm:t>
        <a:bodyPr/>
        <a:lstStyle/>
        <a:p>
          <a:r>
            <a:rPr lang="cs-CZ" smtClean="0"/>
            <a:t>Krajský soud</a:t>
          </a:r>
          <a:endParaRPr lang="cs-CZ"/>
        </a:p>
      </dgm:t>
    </dgm:pt>
    <dgm:pt modelId="{E29CEA50-2C51-477B-90C7-914B8BE52942}" type="parTrans" cxnId="{0EC1E426-1B44-4DC0-88DA-37A9FAAD9A4F}">
      <dgm:prSet/>
      <dgm:spPr/>
      <dgm:t>
        <a:bodyPr/>
        <a:lstStyle/>
        <a:p>
          <a:endParaRPr lang="cs-CZ"/>
        </a:p>
      </dgm:t>
    </dgm:pt>
    <dgm:pt modelId="{F850EF45-3870-422B-8ECD-1234E0268B1E}" type="sibTrans" cxnId="{0EC1E426-1B44-4DC0-88DA-37A9FAAD9A4F}">
      <dgm:prSet/>
      <dgm:spPr/>
      <dgm:t>
        <a:bodyPr/>
        <a:lstStyle/>
        <a:p>
          <a:endParaRPr lang="cs-CZ"/>
        </a:p>
      </dgm:t>
    </dgm:pt>
    <dgm:pt modelId="{88105A59-DDB0-4FEE-BDE2-7478031FEE4D}">
      <dgm:prSet/>
      <dgm:spPr/>
      <dgm:t>
        <a:bodyPr/>
        <a:lstStyle/>
        <a:p>
          <a:r>
            <a:rPr lang="cs-CZ" smtClean="0"/>
            <a:t>Okresní soud</a:t>
          </a:r>
          <a:endParaRPr lang="cs-CZ"/>
        </a:p>
      </dgm:t>
    </dgm:pt>
    <dgm:pt modelId="{4CE712EF-C616-4EC4-85FB-191CB568DD72}" type="parTrans" cxnId="{6583DDC6-F215-4A7A-97B8-85FF509361EA}">
      <dgm:prSet/>
      <dgm:spPr/>
      <dgm:t>
        <a:bodyPr/>
        <a:lstStyle/>
        <a:p>
          <a:endParaRPr lang="cs-CZ"/>
        </a:p>
      </dgm:t>
    </dgm:pt>
    <dgm:pt modelId="{A767A957-3D7B-4B10-BA43-0EA001A42223}" type="sibTrans" cxnId="{6583DDC6-F215-4A7A-97B8-85FF509361EA}">
      <dgm:prSet/>
      <dgm:spPr/>
      <dgm:t>
        <a:bodyPr/>
        <a:lstStyle/>
        <a:p>
          <a:endParaRPr lang="cs-CZ"/>
        </a:p>
      </dgm:t>
    </dgm:pt>
    <dgm:pt modelId="{1AFE439D-76C9-4DA5-B588-5E8A86BB0A5B}" type="pres">
      <dgm:prSet presAssocID="{12C48854-E5E8-4334-BA0E-A0C77721E095}" presName="compositeShape" presStyleCnt="0">
        <dgm:presLayoutVars>
          <dgm:dir/>
          <dgm:resizeHandles/>
        </dgm:presLayoutVars>
      </dgm:prSet>
      <dgm:spPr/>
    </dgm:pt>
    <dgm:pt modelId="{360CBD9C-9A20-4FAF-95E7-CECF617F3EC5}" type="pres">
      <dgm:prSet presAssocID="{12C48854-E5E8-4334-BA0E-A0C77721E095}" presName="pyramid" presStyleLbl="node1" presStyleIdx="0" presStyleCnt="1"/>
      <dgm:spPr/>
    </dgm:pt>
    <dgm:pt modelId="{CB3270A8-C539-48CC-BE21-F0EC76CB67CB}" type="pres">
      <dgm:prSet presAssocID="{12C48854-E5E8-4334-BA0E-A0C77721E095}" presName="theList" presStyleCnt="0"/>
      <dgm:spPr/>
    </dgm:pt>
    <dgm:pt modelId="{6D0F1CEB-5F50-4449-A2ED-327C8228C6DE}" type="pres">
      <dgm:prSet presAssocID="{FAF982C8-C6F2-4368-85E7-197D1758D3B9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5CAE01-47E1-4199-8836-3511B6421722}" type="pres">
      <dgm:prSet presAssocID="{FAF982C8-C6F2-4368-85E7-197D1758D3B9}" presName="aSpace" presStyleCnt="0"/>
      <dgm:spPr/>
    </dgm:pt>
    <dgm:pt modelId="{A209DAA9-FAB5-4FF2-9551-C5C11959E779}" type="pres">
      <dgm:prSet presAssocID="{12A2F2E8-DB74-42C7-97F0-67E4D25F96EC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DB84EB-6541-4752-9063-02BD429F6657}" type="pres">
      <dgm:prSet presAssocID="{12A2F2E8-DB74-42C7-97F0-67E4D25F96EC}" presName="aSpace" presStyleCnt="0"/>
      <dgm:spPr/>
    </dgm:pt>
    <dgm:pt modelId="{E0058A57-472C-46C9-A818-8D720628F7A5}" type="pres">
      <dgm:prSet presAssocID="{66266078-285B-4893-8B33-2D8C5B62F969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D5272A-70E8-4D18-B8AD-7D058DBCFE6A}" type="pres">
      <dgm:prSet presAssocID="{66266078-285B-4893-8B33-2D8C5B62F969}" presName="aSpace" presStyleCnt="0"/>
      <dgm:spPr/>
    </dgm:pt>
    <dgm:pt modelId="{1EFEB67B-3CEB-4FD0-A63B-A1389D763E45}" type="pres">
      <dgm:prSet presAssocID="{88105A59-DDB0-4FEE-BDE2-7478031FEE4D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420CD3-BEDA-438B-9550-B1AED5E3887F}" type="pres">
      <dgm:prSet presAssocID="{88105A59-DDB0-4FEE-BDE2-7478031FEE4D}" presName="aSpace" presStyleCnt="0"/>
      <dgm:spPr/>
    </dgm:pt>
  </dgm:ptLst>
  <dgm:cxnLst>
    <dgm:cxn modelId="{D92F8357-6A00-46EC-954E-E7B93AAC5F57}" srcId="{12C48854-E5E8-4334-BA0E-A0C77721E095}" destId="{FAF982C8-C6F2-4368-85E7-197D1758D3B9}" srcOrd="0" destOrd="0" parTransId="{122F10EB-FC54-4927-96B1-27EB7328AD77}" sibTransId="{9DE7B49D-5A77-4A16-9241-1FAC1E994584}"/>
    <dgm:cxn modelId="{F7C01DA7-5DA1-4C3D-8769-45EEC13C4FAE}" srcId="{12C48854-E5E8-4334-BA0E-A0C77721E095}" destId="{12A2F2E8-DB74-42C7-97F0-67E4D25F96EC}" srcOrd="1" destOrd="0" parTransId="{C8A2719D-D9C8-4506-A628-301AFFD4E60E}" sibTransId="{C4CC760F-D97C-4C96-B91E-37E3539758DA}"/>
    <dgm:cxn modelId="{6583DDC6-F215-4A7A-97B8-85FF509361EA}" srcId="{12C48854-E5E8-4334-BA0E-A0C77721E095}" destId="{88105A59-DDB0-4FEE-BDE2-7478031FEE4D}" srcOrd="3" destOrd="0" parTransId="{4CE712EF-C616-4EC4-85FB-191CB568DD72}" sibTransId="{A767A957-3D7B-4B10-BA43-0EA001A42223}"/>
    <dgm:cxn modelId="{27DE03BD-9C6A-41A4-A6D8-328449AB73D2}" type="presOf" srcId="{12C48854-E5E8-4334-BA0E-A0C77721E095}" destId="{1AFE439D-76C9-4DA5-B588-5E8A86BB0A5B}" srcOrd="0" destOrd="0" presId="urn:microsoft.com/office/officeart/2005/8/layout/pyramid2"/>
    <dgm:cxn modelId="{0EC1E426-1B44-4DC0-88DA-37A9FAAD9A4F}" srcId="{12C48854-E5E8-4334-BA0E-A0C77721E095}" destId="{66266078-285B-4893-8B33-2D8C5B62F969}" srcOrd="2" destOrd="0" parTransId="{E29CEA50-2C51-477B-90C7-914B8BE52942}" sibTransId="{F850EF45-3870-422B-8ECD-1234E0268B1E}"/>
    <dgm:cxn modelId="{194C1A88-66B1-4D67-A5D2-3BDF0CF3F206}" type="presOf" srcId="{66266078-285B-4893-8B33-2D8C5B62F969}" destId="{E0058A57-472C-46C9-A818-8D720628F7A5}" srcOrd="0" destOrd="0" presId="urn:microsoft.com/office/officeart/2005/8/layout/pyramid2"/>
    <dgm:cxn modelId="{1E5239CB-FFB6-4FC4-9A26-675CE4F75C56}" type="presOf" srcId="{88105A59-DDB0-4FEE-BDE2-7478031FEE4D}" destId="{1EFEB67B-3CEB-4FD0-A63B-A1389D763E45}" srcOrd="0" destOrd="0" presId="urn:microsoft.com/office/officeart/2005/8/layout/pyramid2"/>
    <dgm:cxn modelId="{D7E7912D-2DB7-43C6-B8C6-CF5C7C8CCC00}" type="presOf" srcId="{12A2F2E8-DB74-42C7-97F0-67E4D25F96EC}" destId="{A209DAA9-FAB5-4FF2-9551-C5C11959E779}" srcOrd="0" destOrd="0" presId="urn:microsoft.com/office/officeart/2005/8/layout/pyramid2"/>
    <dgm:cxn modelId="{A9EAD339-5645-4F00-9E85-7C08C4AF21AB}" type="presOf" srcId="{FAF982C8-C6F2-4368-85E7-197D1758D3B9}" destId="{6D0F1CEB-5F50-4449-A2ED-327C8228C6DE}" srcOrd="0" destOrd="0" presId="urn:microsoft.com/office/officeart/2005/8/layout/pyramid2"/>
    <dgm:cxn modelId="{2353B7DB-7CBB-44A0-B0DA-687AA0FE1F0E}" type="presParOf" srcId="{1AFE439D-76C9-4DA5-B588-5E8A86BB0A5B}" destId="{360CBD9C-9A20-4FAF-95E7-CECF617F3EC5}" srcOrd="0" destOrd="0" presId="urn:microsoft.com/office/officeart/2005/8/layout/pyramid2"/>
    <dgm:cxn modelId="{2C77B2A2-D82E-4705-916E-2FF3C8A4400C}" type="presParOf" srcId="{1AFE439D-76C9-4DA5-B588-5E8A86BB0A5B}" destId="{CB3270A8-C539-48CC-BE21-F0EC76CB67CB}" srcOrd="1" destOrd="0" presId="urn:microsoft.com/office/officeart/2005/8/layout/pyramid2"/>
    <dgm:cxn modelId="{79E2B1B3-35A1-402E-B9A3-4ADA1ABDEC2D}" type="presParOf" srcId="{CB3270A8-C539-48CC-BE21-F0EC76CB67CB}" destId="{6D0F1CEB-5F50-4449-A2ED-327C8228C6DE}" srcOrd="0" destOrd="0" presId="urn:microsoft.com/office/officeart/2005/8/layout/pyramid2"/>
    <dgm:cxn modelId="{B5DC38CD-3462-4ACD-B6C3-82CAE44FB46F}" type="presParOf" srcId="{CB3270A8-C539-48CC-BE21-F0EC76CB67CB}" destId="{2C5CAE01-47E1-4199-8836-3511B6421722}" srcOrd="1" destOrd="0" presId="urn:microsoft.com/office/officeart/2005/8/layout/pyramid2"/>
    <dgm:cxn modelId="{B73F52A6-FAE1-453A-9FE9-651D4502EC40}" type="presParOf" srcId="{CB3270A8-C539-48CC-BE21-F0EC76CB67CB}" destId="{A209DAA9-FAB5-4FF2-9551-C5C11959E779}" srcOrd="2" destOrd="0" presId="urn:microsoft.com/office/officeart/2005/8/layout/pyramid2"/>
    <dgm:cxn modelId="{C4E0D7DA-5702-4731-B794-03B6AEC12178}" type="presParOf" srcId="{CB3270A8-C539-48CC-BE21-F0EC76CB67CB}" destId="{2DDB84EB-6541-4752-9063-02BD429F6657}" srcOrd="3" destOrd="0" presId="urn:microsoft.com/office/officeart/2005/8/layout/pyramid2"/>
    <dgm:cxn modelId="{05627FAE-62C8-4AC3-9136-EF4858518CC9}" type="presParOf" srcId="{CB3270A8-C539-48CC-BE21-F0EC76CB67CB}" destId="{E0058A57-472C-46C9-A818-8D720628F7A5}" srcOrd="4" destOrd="0" presId="urn:microsoft.com/office/officeart/2005/8/layout/pyramid2"/>
    <dgm:cxn modelId="{5FA06245-E3E1-4026-AB30-7627AD6C092E}" type="presParOf" srcId="{CB3270A8-C539-48CC-BE21-F0EC76CB67CB}" destId="{B8D5272A-70E8-4D18-B8AD-7D058DBCFE6A}" srcOrd="5" destOrd="0" presId="urn:microsoft.com/office/officeart/2005/8/layout/pyramid2"/>
    <dgm:cxn modelId="{A4A67F98-6EB1-4D03-81C0-47950A7B92EA}" type="presParOf" srcId="{CB3270A8-C539-48CC-BE21-F0EC76CB67CB}" destId="{1EFEB67B-3CEB-4FD0-A63B-A1389D763E45}" srcOrd="6" destOrd="0" presId="urn:microsoft.com/office/officeart/2005/8/layout/pyramid2"/>
    <dgm:cxn modelId="{339F2407-15B3-453C-B427-464B3822EBEC}" type="presParOf" srcId="{CB3270A8-C539-48CC-BE21-F0EC76CB67CB}" destId="{65420CD3-BEDA-438B-9550-B1AED5E3887F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EB1ED7-2F0D-4356-87E4-82DB5C35505C}">
      <dsp:nvSpPr>
        <dsp:cNvPr id="0" name=""/>
        <dsp:cNvSpPr/>
      </dsp:nvSpPr>
      <dsp:spPr>
        <a:xfrm>
          <a:off x="0" y="66412"/>
          <a:ext cx="8229600" cy="17111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tzv. civilní proces</a:t>
          </a:r>
          <a:endParaRPr lang="cs-CZ" sz="2500" kern="1200"/>
        </a:p>
      </dsp:txBody>
      <dsp:txXfrm>
        <a:off x="0" y="66412"/>
        <a:ext cx="8229600" cy="1711125"/>
      </dsp:txXfrm>
    </dsp:sp>
    <dsp:sp modelId="{46C3083F-2FF4-4849-985B-36CC8D68C30E}">
      <dsp:nvSpPr>
        <dsp:cNvPr id="0" name=""/>
        <dsp:cNvSpPr/>
      </dsp:nvSpPr>
      <dsp:spPr>
        <a:xfrm>
          <a:off x="0" y="1849537"/>
          <a:ext cx="8229600" cy="17111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postup soudu v součinnosti s účastníky řízení za účelem spravedlivé ochrany práv a oprávněných zájmů účastníků</a:t>
          </a:r>
          <a:endParaRPr lang="cs-CZ" sz="2500" kern="1200"/>
        </a:p>
      </dsp:txBody>
      <dsp:txXfrm>
        <a:off x="0" y="1849537"/>
        <a:ext cx="8229600" cy="1711125"/>
      </dsp:txXfrm>
    </dsp:sp>
    <dsp:sp modelId="{C6EDF118-C68D-4819-A05C-47DCE790DBD6}">
      <dsp:nvSpPr>
        <dsp:cNvPr id="0" name=""/>
        <dsp:cNvSpPr/>
      </dsp:nvSpPr>
      <dsp:spPr>
        <a:xfrm>
          <a:off x="0" y="3632662"/>
          <a:ext cx="8229600" cy="17111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téměř všechny spory krom trestných činů (netýká se jen občanského práva)</a:t>
          </a:r>
          <a:endParaRPr lang="cs-CZ" sz="2500" kern="1200"/>
        </a:p>
      </dsp:txBody>
      <dsp:txXfrm>
        <a:off x="0" y="3632662"/>
        <a:ext cx="8229600" cy="171112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083143D-959F-4E3C-A125-D102B95AA840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občanský soudní řád</a:t>
          </a:r>
        </a:p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(zákon č. 99/1963 Sb.)</a:t>
          </a:r>
          <a:endParaRPr lang="cs-CZ" sz="2500" kern="1200"/>
        </a:p>
      </dsp:txBody>
      <dsp:txXfrm>
        <a:off x="460905" y="1047"/>
        <a:ext cx="3479899" cy="2087939"/>
      </dsp:txXfrm>
    </dsp:sp>
    <dsp:sp modelId="{43CD1C5E-93AF-4DF5-8A88-EE3C2F7AB386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exekuční řád</a:t>
          </a:r>
        </a:p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(zákon č. 120/2001 Sb.)</a:t>
          </a:r>
          <a:endParaRPr lang="cs-CZ" sz="2500" kern="1200"/>
        </a:p>
      </dsp:txBody>
      <dsp:txXfrm>
        <a:off x="4288794" y="1047"/>
        <a:ext cx="3479899" cy="2087939"/>
      </dsp:txXfrm>
    </dsp:sp>
    <dsp:sp modelId="{4F90C75C-141D-49F9-88B3-3ECF52D84673}">
      <dsp:nvSpPr>
        <dsp:cNvPr id="0" name=""/>
        <dsp:cNvSpPr/>
      </dsp:nvSpPr>
      <dsp:spPr>
        <a:xfrm>
          <a:off x="2374850" y="2436976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insolvenční zákon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(zákon č.182/2006 Sb.)</a:t>
          </a:r>
          <a:endParaRPr lang="cs-CZ" sz="2500" kern="1200"/>
        </a:p>
      </dsp:txBody>
      <dsp:txXfrm>
        <a:off x="2374850" y="2436976"/>
        <a:ext cx="3479899" cy="208793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D03C45-F458-4DA7-88E4-C9831338F299}">
      <dsp:nvSpPr>
        <dsp:cNvPr id="0" name=""/>
        <dsp:cNvSpPr/>
      </dsp:nvSpPr>
      <dsp:spPr>
        <a:xfrm>
          <a:off x="2757011" y="56574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soud</a:t>
          </a:r>
          <a:endParaRPr lang="cs-CZ" sz="3000" kern="1200"/>
        </a:p>
      </dsp:txBody>
      <dsp:txXfrm>
        <a:off x="3119088" y="531800"/>
        <a:ext cx="1991423" cy="1222010"/>
      </dsp:txXfrm>
    </dsp:sp>
    <dsp:sp modelId="{D1295E43-BCD6-4D5E-BACF-3FBB1B833CEC}">
      <dsp:nvSpPr>
        <dsp:cNvPr id="0" name=""/>
        <dsp:cNvSpPr/>
      </dsp:nvSpPr>
      <dsp:spPr>
        <a:xfrm>
          <a:off x="3736882" y="1753810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žalovaný</a:t>
          </a:r>
          <a:endParaRPr lang="cs-CZ" sz="3000" kern="1200"/>
        </a:p>
      </dsp:txBody>
      <dsp:txXfrm>
        <a:off x="4567396" y="2455334"/>
        <a:ext cx="1629346" cy="1493567"/>
      </dsp:txXfrm>
    </dsp:sp>
    <dsp:sp modelId="{2C07213F-A23B-473D-97F5-2740CEE3501A}">
      <dsp:nvSpPr>
        <dsp:cNvPr id="0" name=""/>
        <dsp:cNvSpPr/>
      </dsp:nvSpPr>
      <dsp:spPr>
        <a:xfrm>
          <a:off x="1777140" y="1753810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žalobce</a:t>
          </a:r>
          <a:endParaRPr lang="cs-CZ" sz="3000" kern="1200"/>
        </a:p>
      </dsp:txBody>
      <dsp:txXfrm>
        <a:off x="2032857" y="2455334"/>
        <a:ext cx="1629346" cy="149356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D03C45-F458-4DA7-88E4-C9831338F299}">
      <dsp:nvSpPr>
        <dsp:cNvPr id="0" name=""/>
        <dsp:cNvSpPr/>
      </dsp:nvSpPr>
      <dsp:spPr>
        <a:xfrm>
          <a:off x="2757011" y="56574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smtClean="0"/>
            <a:t>soud</a:t>
          </a:r>
          <a:endParaRPr lang="cs-CZ" sz="1700" kern="1200"/>
        </a:p>
      </dsp:txBody>
      <dsp:txXfrm>
        <a:off x="3119088" y="531800"/>
        <a:ext cx="1991423" cy="1222010"/>
      </dsp:txXfrm>
    </dsp:sp>
    <dsp:sp modelId="{D1295E43-BCD6-4D5E-BACF-3FBB1B833CEC}">
      <dsp:nvSpPr>
        <dsp:cNvPr id="0" name=""/>
        <dsp:cNvSpPr/>
      </dsp:nvSpPr>
      <dsp:spPr>
        <a:xfrm>
          <a:off x="3736882" y="1753810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smtClean="0"/>
            <a:t>ten, o jehož právech a povinnostech se jedná</a:t>
          </a:r>
          <a:endParaRPr lang="cs-CZ" sz="1700" kern="1200"/>
        </a:p>
      </dsp:txBody>
      <dsp:txXfrm>
        <a:off x="4567396" y="2455334"/>
        <a:ext cx="1629346" cy="1493567"/>
      </dsp:txXfrm>
    </dsp:sp>
    <dsp:sp modelId="{2C07213F-A23B-473D-97F5-2740CEE3501A}">
      <dsp:nvSpPr>
        <dsp:cNvPr id="0" name=""/>
        <dsp:cNvSpPr/>
      </dsp:nvSpPr>
      <dsp:spPr>
        <a:xfrm>
          <a:off x="1777140" y="1753810"/>
          <a:ext cx="2715577" cy="271557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smtClean="0"/>
            <a:t>navrhovatel</a:t>
          </a:r>
          <a:endParaRPr lang="cs-CZ" sz="1700" kern="1200"/>
        </a:p>
      </dsp:txBody>
      <dsp:txXfrm>
        <a:off x="2032857" y="2455334"/>
        <a:ext cx="1629346" cy="149356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4C9E65-51BE-4581-8B5A-4B90A04AE87A}">
      <dsp:nvSpPr>
        <dsp:cNvPr id="0" name=""/>
        <dsp:cNvSpPr/>
      </dsp:nvSpPr>
      <dsp:spPr>
        <a:xfrm>
          <a:off x="460905" y="1046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smtClean="0"/>
            <a:t>odvolání</a:t>
          </a:r>
          <a:endParaRPr lang="cs-CZ" sz="4800" kern="1200"/>
        </a:p>
      </dsp:txBody>
      <dsp:txXfrm>
        <a:off x="460905" y="1046"/>
        <a:ext cx="3479899" cy="2087939"/>
      </dsp:txXfrm>
    </dsp:sp>
    <dsp:sp modelId="{CB92E1D2-F3D8-4AC5-A998-A9D151AC6F87}">
      <dsp:nvSpPr>
        <dsp:cNvPr id="0" name=""/>
        <dsp:cNvSpPr/>
      </dsp:nvSpPr>
      <dsp:spPr>
        <a:xfrm>
          <a:off x="4288794" y="1046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smtClean="0"/>
            <a:t>obnova řízení</a:t>
          </a:r>
          <a:endParaRPr lang="cs-CZ" sz="4800" kern="1200"/>
        </a:p>
      </dsp:txBody>
      <dsp:txXfrm>
        <a:off x="4288794" y="1046"/>
        <a:ext cx="3479899" cy="2087939"/>
      </dsp:txXfrm>
    </dsp:sp>
    <dsp:sp modelId="{2CB2ED21-53F2-45CF-BDF3-D634B9EC3097}">
      <dsp:nvSpPr>
        <dsp:cNvPr id="0" name=""/>
        <dsp:cNvSpPr/>
      </dsp:nvSpPr>
      <dsp:spPr>
        <a:xfrm>
          <a:off x="2374850" y="2436975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smtClean="0"/>
            <a:t>dovolání</a:t>
          </a:r>
          <a:endParaRPr lang="cs-CZ" sz="4800" kern="1200"/>
        </a:p>
      </dsp:txBody>
      <dsp:txXfrm>
        <a:off x="2374850" y="2436975"/>
        <a:ext cx="3479899" cy="208793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C622BB-D151-4A90-8F7C-8C1A45787C2C}">
      <dsp:nvSpPr>
        <dsp:cNvPr id="0" name=""/>
        <dsp:cNvSpPr/>
      </dsp:nvSpPr>
      <dsp:spPr>
        <a:xfrm rot="16200000">
          <a:off x="-956009" y="957014"/>
          <a:ext cx="4525962" cy="261193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2327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dokud rozhodnutí nenabylo právní moci</a:t>
          </a:r>
          <a:endParaRPr lang="cs-CZ" sz="3000" kern="1200"/>
        </a:p>
      </dsp:txBody>
      <dsp:txXfrm rot="16200000">
        <a:off x="-956009" y="957014"/>
        <a:ext cx="4525962" cy="2611933"/>
      </dsp:txXfrm>
    </dsp:sp>
    <dsp:sp modelId="{F4FDC510-B778-485B-8A64-02E5B6E1CDBA}">
      <dsp:nvSpPr>
        <dsp:cNvPr id="0" name=""/>
        <dsp:cNvSpPr/>
      </dsp:nvSpPr>
      <dsp:spPr>
        <a:xfrm rot="16200000">
          <a:off x="1851818" y="957014"/>
          <a:ext cx="4525962" cy="261193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2327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do 15 dnů od doručení rozhodnutí</a:t>
          </a:r>
          <a:endParaRPr lang="cs-CZ" sz="3000" kern="1200"/>
        </a:p>
      </dsp:txBody>
      <dsp:txXfrm rot="16200000">
        <a:off x="1851818" y="957014"/>
        <a:ext cx="4525962" cy="2611933"/>
      </dsp:txXfrm>
    </dsp:sp>
    <dsp:sp modelId="{BEB46940-7F70-4E4F-9C4E-68DDDFD3EE17}">
      <dsp:nvSpPr>
        <dsp:cNvPr id="0" name=""/>
        <dsp:cNvSpPr/>
      </dsp:nvSpPr>
      <dsp:spPr>
        <a:xfrm rot="16200000">
          <a:off x="4659647" y="957014"/>
          <a:ext cx="4525962" cy="261193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2327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podává se u soudu, který rozhodnutí vydal</a:t>
          </a:r>
          <a:endParaRPr lang="cs-CZ" sz="3000" kern="1200"/>
        </a:p>
      </dsp:txBody>
      <dsp:txXfrm rot="16200000">
        <a:off x="4659647" y="957014"/>
        <a:ext cx="4525962" cy="2611933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C622BB-D151-4A90-8F7C-8C1A45787C2C}">
      <dsp:nvSpPr>
        <dsp:cNvPr id="0" name=""/>
        <dsp:cNvSpPr/>
      </dsp:nvSpPr>
      <dsp:spPr>
        <a:xfrm rot="16200000">
          <a:off x="-1287549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104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rozsudek nabyl právní moci</a:t>
          </a:r>
          <a:endParaRPr lang="cs-CZ" sz="2200" kern="1200"/>
        </a:p>
      </dsp:txBody>
      <dsp:txXfrm rot="16200000">
        <a:off x="-1287549" y="1289533"/>
        <a:ext cx="4525962" cy="1946895"/>
      </dsp:txXfrm>
    </dsp:sp>
    <dsp:sp modelId="{F4FDC510-B778-485B-8A64-02E5B6E1CDBA}">
      <dsp:nvSpPr>
        <dsp:cNvPr id="0" name=""/>
        <dsp:cNvSpPr/>
      </dsp:nvSpPr>
      <dsp:spPr>
        <a:xfrm rot="16200000">
          <a:off x="805362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104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do tří měsíců ode dne, kdy se účastník dozvěděl o důvodů obnovy</a:t>
          </a:r>
          <a:endParaRPr lang="cs-CZ" sz="2200" kern="1200"/>
        </a:p>
      </dsp:txBody>
      <dsp:txXfrm rot="16200000">
        <a:off x="805362" y="1289533"/>
        <a:ext cx="4525962" cy="1946895"/>
      </dsp:txXfrm>
    </dsp:sp>
    <dsp:sp modelId="{BEB46940-7F70-4E4F-9C4E-68DDDFD3EE17}">
      <dsp:nvSpPr>
        <dsp:cNvPr id="0" name=""/>
        <dsp:cNvSpPr/>
      </dsp:nvSpPr>
      <dsp:spPr>
        <a:xfrm rot="16200000">
          <a:off x="2898275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104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do tří let od právní moci rozsudku</a:t>
          </a:r>
          <a:endParaRPr lang="cs-CZ" sz="2200" kern="1200"/>
        </a:p>
      </dsp:txBody>
      <dsp:txXfrm rot="16200000">
        <a:off x="2898275" y="1289533"/>
        <a:ext cx="4525962" cy="1946895"/>
      </dsp:txXfrm>
    </dsp:sp>
    <dsp:sp modelId="{B3791A29-5276-49DD-A24A-660F1ABE2FC9}">
      <dsp:nvSpPr>
        <dsp:cNvPr id="0" name=""/>
        <dsp:cNvSpPr/>
      </dsp:nvSpPr>
      <dsp:spPr>
        <a:xfrm rot="16200000">
          <a:off x="4991187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104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podává se u soudu, který rozhodnutí vydal</a:t>
          </a:r>
          <a:endParaRPr lang="cs-CZ" sz="2200" kern="1200"/>
        </a:p>
      </dsp:txBody>
      <dsp:txXfrm rot="16200000">
        <a:off x="4991187" y="1289533"/>
        <a:ext cx="4525962" cy="194689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C622BB-D151-4A90-8F7C-8C1A45787C2C}">
      <dsp:nvSpPr>
        <dsp:cNvPr id="0" name=""/>
        <dsp:cNvSpPr/>
      </dsp:nvSpPr>
      <dsp:spPr>
        <a:xfrm rot="16200000">
          <a:off x="-1287549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928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rozsudek nabyl právní moci</a:t>
          </a:r>
          <a:endParaRPr lang="cs-CZ" sz="2200" kern="1200"/>
        </a:p>
      </dsp:txBody>
      <dsp:txXfrm rot="16200000">
        <a:off x="-1287549" y="1289533"/>
        <a:ext cx="4525962" cy="1946895"/>
      </dsp:txXfrm>
    </dsp:sp>
    <dsp:sp modelId="{F4FDC510-B778-485B-8A64-02E5B6E1CDBA}">
      <dsp:nvSpPr>
        <dsp:cNvPr id="0" name=""/>
        <dsp:cNvSpPr/>
      </dsp:nvSpPr>
      <dsp:spPr>
        <a:xfrm rot="16200000">
          <a:off x="805362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928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proti rozhodnutí odvolacího soudu</a:t>
          </a:r>
          <a:endParaRPr lang="cs-CZ" sz="2200" kern="1200"/>
        </a:p>
      </dsp:txBody>
      <dsp:txXfrm rot="16200000">
        <a:off x="805362" y="1289533"/>
        <a:ext cx="4525962" cy="1946895"/>
      </dsp:txXfrm>
    </dsp:sp>
    <dsp:sp modelId="{BEB46940-7F70-4E4F-9C4E-68DDDFD3EE17}">
      <dsp:nvSpPr>
        <dsp:cNvPr id="0" name=""/>
        <dsp:cNvSpPr/>
      </dsp:nvSpPr>
      <dsp:spPr>
        <a:xfrm rot="16200000">
          <a:off x="2898275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928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do dvou měsíců od právní moci rozhodnutí dovolacího soudu</a:t>
          </a:r>
          <a:endParaRPr lang="cs-CZ" sz="2200" kern="1200"/>
        </a:p>
      </dsp:txBody>
      <dsp:txXfrm rot="16200000">
        <a:off x="2898275" y="1289533"/>
        <a:ext cx="4525962" cy="1946895"/>
      </dsp:txXfrm>
    </dsp:sp>
    <dsp:sp modelId="{305B17EC-B03D-4CD0-BA91-FDA6495E0C7C}">
      <dsp:nvSpPr>
        <dsp:cNvPr id="0" name=""/>
        <dsp:cNvSpPr/>
      </dsp:nvSpPr>
      <dsp:spPr>
        <a:xfrm rot="16200000">
          <a:off x="4991187" y="1289533"/>
          <a:ext cx="4525962" cy="1946895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928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rozhoduje Nejvyšší soud ČR</a:t>
          </a:r>
          <a:endParaRPr lang="cs-CZ" sz="2200" kern="1200"/>
        </a:p>
      </dsp:txBody>
      <dsp:txXfrm rot="16200000">
        <a:off x="4991187" y="1289533"/>
        <a:ext cx="4525962" cy="194689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0CBD9C-9A20-4FAF-95E7-CECF617F3EC5}">
      <dsp:nvSpPr>
        <dsp:cNvPr id="0" name=""/>
        <dsp:cNvSpPr/>
      </dsp:nvSpPr>
      <dsp:spPr>
        <a:xfrm>
          <a:off x="1512371" y="0"/>
          <a:ext cx="4525962" cy="4525962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0F1CEB-5F50-4449-A2ED-327C8228C6DE}">
      <dsp:nvSpPr>
        <dsp:cNvPr id="0" name=""/>
        <dsp:cNvSpPr/>
      </dsp:nvSpPr>
      <dsp:spPr>
        <a:xfrm>
          <a:off x="3775352" y="453038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Nejvyšší soud</a:t>
          </a:r>
          <a:endParaRPr lang="cs-CZ" sz="2800" kern="1200"/>
        </a:p>
      </dsp:txBody>
      <dsp:txXfrm>
        <a:off x="3775352" y="453038"/>
        <a:ext cx="2941875" cy="804419"/>
      </dsp:txXfrm>
    </dsp:sp>
    <dsp:sp modelId="{A209DAA9-FAB5-4FF2-9551-C5C11959E779}">
      <dsp:nvSpPr>
        <dsp:cNvPr id="0" name=""/>
        <dsp:cNvSpPr/>
      </dsp:nvSpPr>
      <dsp:spPr>
        <a:xfrm>
          <a:off x="3775352" y="1358009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Vrchní soud</a:t>
          </a:r>
          <a:endParaRPr lang="cs-CZ" sz="2800" kern="1200"/>
        </a:p>
      </dsp:txBody>
      <dsp:txXfrm>
        <a:off x="3775352" y="1358009"/>
        <a:ext cx="2941875" cy="804419"/>
      </dsp:txXfrm>
    </dsp:sp>
    <dsp:sp modelId="{E0058A57-472C-46C9-A818-8D720628F7A5}">
      <dsp:nvSpPr>
        <dsp:cNvPr id="0" name=""/>
        <dsp:cNvSpPr/>
      </dsp:nvSpPr>
      <dsp:spPr>
        <a:xfrm>
          <a:off x="3775352" y="2262980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Krajský soud</a:t>
          </a:r>
          <a:endParaRPr lang="cs-CZ" sz="2800" kern="1200"/>
        </a:p>
      </dsp:txBody>
      <dsp:txXfrm>
        <a:off x="3775352" y="2262980"/>
        <a:ext cx="2941875" cy="804419"/>
      </dsp:txXfrm>
    </dsp:sp>
    <dsp:sp modelId="{1EFEB67B-3CEB-4FD0-A63B-A1389D763E45}">
      <dsp:nvSpPr>
        <dsp:cNvPr id="0" name=""/>
        <dsp:cNvSpPr/>
      </dsp:nvSpPr>
      <dsp:spPr>
        <a:xfrm>
          <a:off x="3775352" y="3167952"/>
          <a:ext cx="2941875" cy="8044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smtClean="0"/>
            <a:t>Okresní soud</a:t>
          </a:r>
          <a:endParaRPr lang="cs-CZ" sz="2800" kern="1200"/>
        </a:p>
      </dsp:txBody>
      <dsp:txXfrm>
        <a:off x="3775352" y="3167952"/>
        <a:ext cx="2941875" cy="804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79C58-518C-4428-B50B-324E7216B30C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FF88C-480F-4AF9-8A93-5C87F25F01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6EC28-6D3A-499C-A079-88457747636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2.12.2012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gov.cz/app/zakony/zakonPar.jsp?page=0&amp;idBiblio=62545&amp;recShow=2&amp;fulltext=ob~C4~8Dansk~C3~BD~20soudn~C3~AD~20~C5~99~C3~A1d&amp;nr=&amp;part=&amp;name=&amp;rpp=15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021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VY_32_INOVACE_ZV_3_KRE_18_OBCANSKE_SOUDNI_RIZENI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státoprávní teorie, politologie a práva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2. 12. 2012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kumimoji="0" lang="cs-CZ" sz="105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učební materiál seznamuje žáky se základními parametry občanského soudního řízení. V závěru je též vede, na příkladě základního termínu insolvenčního zákona (tzv. úpadek), k dovednosti vyhledávání informací pomocí Portálu veřejné správy. </a:t>
                      </a:r>
                      <a:endParaRPr kumimoji="0" lang="cs-CZ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 jako výklad do hodiny i jako materiál k samostudiu.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 PC, diskuze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Občanské soudní řízení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</p:nvPr>
        </p:nvGraphicFramePr>
        <p:xfrm>
          <a:off x="457200" y="457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572000" y="602128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400" smtClean="0"/>
              <a:t>(Šíma, Suk, 2006, Ryska, Puškinová, 2012)</a:t>
            </a:r>
          </a:p>
          <a:p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EB1ED7-2F0D-4356-87E4-82DB5C355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B4EB1ED7-2F0D-4356-87E4-82DB5C355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B4EB1ED7-2F0D-4356-87E4-82DB5C355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C3083F-2FF4-4849-985B-36CC8D68C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6C3083F-2FF4-4849-985B-36CC8D68C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6C3083F-2FF4-4849-985B-36CC8D68C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EDF118-C68D-4819-A05C-47DCE790D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C6EDF118-C68D-4819-A05C-47DCE790D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C6EDF118-C68D-4819-A05C-47DCE790D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Prameny 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6021288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/>
              <a:t>(Ryska, Puškinová, 2012)</a:t>
            </a:r>
            <a:endParaRPr lang="cs-CZ" sz="160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83143D-959F-4E3C-A125-D102B95AA8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E083143D-959F-4E3C-A125-D102B95AA8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CD1C5E-93AF-4DF5-8A88-EE3C2F7AB3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43CD1C5E-93AF-4DF5-8A88-EE3C2F7AB3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90C75C-141D-49F9-88B3-3ECF52D846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4F90C75C-141D-49F9-88B3-3ECF52D846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mtClean="0"/>
              <a:t>první stupeň (instance) – okresní soudy (s výjimkami v obchodních záležitostech)</a:t>
            </a:r>
          </a:p>
          <a:p>
            <a:r>
              <a:rPr lang="cs-CZ" smtClean="0"/>
              <a:t>místní příslušnost – soud žalovaného (místo bydliště občana či sídla právnické osoby)</a:t>
            </a:r>
          </a:p>
          <a:p>
            <a:r>
              <a:rPr lang="cs-CZ" smtClean="0"/>
              <a:t>jediný soudce (samosoudce)</a:t>
            </a:r>
          </a:p>
          <a:p>
            <a:r>
              <a:rPr lang="cs-CZ" smtClean="0"/>
              <a:t>zahájení řízení na písemný návrh účastníka</a:t>
            </a:r>
          </a:p>
          <a:p>
            <a:r>
              <a:rPr lang="cs-CZ" smtClean="0"/>
              <a:t>veřejné ústní jednání</a:t>
            </a:r>
          </a:p>
          <a:p>
            <a:r>
              <a:rPr lang="cs-CZ" smtClean="0"/>
              <a:t>dokazování převážně výslechem svědků, znaleckými posudky, zprávami a vyjádřeními státních orgánů, listinami, ohledáním</a:t>
            </a:r>
          </a:p>
          <a:p>
            <a:pPr>
              <a:buNone/>
            </a:pPr>
            <a:r>
              <a:rPr lang="cs-CZ" smtClean="0"/>
              <a:t> </a:t>
            </a: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  <a:p>
            <a:pPr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Průběh občanského soudního řízení</a:t>
            </a:r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Sporné řízení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/>
              <a:t>(Šíma, Suk, 2006)</a:t>
            </a:r>
            <a:endParaRPr lang="cs-CZ" sz="160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48132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Nesporné řízení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smtClean="0"/>
              <a:t>(Šíma, Suk, 2006)</a:t>
            </a:r>
            <a:endParaRPr lang="cs-CZ" sz="160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Ukončení řízení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mtClean="0"/>
              <a:t>rozhodnutím soudu (rozsudek či usnesení)</a:t>
            </a:r>
          </a:p>
          <a:p>
            <a:r>
              <a:rPr lang="cs-CZ" b="1" smtClean="0"/>
              <a:t>rozsudek</a:t>
            </a:r>
            <a:r>
              <a:rPr lang="cs-CZ" smtClean="0"/>
              <a:t> – rozhodnutí o věci samé, o návrhu (žalobě)</a:t>
            </a:r>
          </a:p>
          <a:p>
            <a:r>
              <a:rPr lang="cs-CZ" b="1" smtClean="0"/>
              <a:t>usnesení </a:t>
            </a:r>
            <a:r>
              <a:rPr lang="cs-CZ" smtClean="0"/>
              <a:t>– rozhodnutí o věcech v průběhu řízení (o zastavení řízení, o schválení smíru...)</a:t>
            </a:r>
          </a:p>
          <a:p>
            <a:r>
              <a:rPr lang="cs-CZ" smtClean="0"/>
              <a:t>doručený rozsudek je v právní moci, jestliže proti němu nelze podat odvolání</a:t>
            </a:r>
          </a:p>
          <a:p>
            <a:r>
              <a:rPr lang="cs-CZ" b="1" smtClean="0"/>
              <a:t>náklady řízení </a:t>
            </a:r>
            <a:r>
              <a:rPr lang="cs-CZ" smtClean="0"/>
              <a:t>platí každý účastník podle poměru svého účastenství</a:t>
            </a:r>
          </a:p>
          <a:p>
            <a:r>
              <a:rPr lang="cs-CZ" smtClean="0"/>
              <a:t>kdo měl v řízení plný úspěch, tomu soud přizná náhradu nákladů proti účastníkovi, který neuspěl</a:t>
            </a:r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Opravné prostředky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4C9E65-51BE-4581-8B5A-4B90A04AE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0E4C9E65-51BE-4581-8B5A-4B90A04AE8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92E1D2-F3D8-4AC5-A998-A9D151AC6F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CB92E1D2-F3D8-4AC5-A998-A9D151AC6F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B2ED21-53F2-45CF-BDF3-D634B9EC30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2CB2ED21-53F2-45CF-BDF3-D634B9EC30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Odvolání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Obnova řízení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3791A29-5276-49DD-A24A-660F1ABE2F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graphicEl>
                                              <a:dgm id="{B3791A29-5276-49DD-A24A-660F1ABE2F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graphicEl>
                                              <a:dgm id="{B3791A29-5276-49DD-A24A-660F1ABE2F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/>
              <a:t>Dovolání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309320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(Ryska, Puškinová, 2012)</a:t>
            </a: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graphicEl>
                                              <a:dgm id="{B8C622BB-D151-4A90-8F7C-8C1A45787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graphicEl>
                                              <a:dgm id="{F4FDC510-B778-485B-8A64-02E5B6E1CD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graphicEl>
                                              <a:dgm id="{BEB46940-7F70-4E4F-9C4E-68DDDFD3E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05B17EC-B03D-4CD0-BA91-FDA6495E0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graphicEl>
                                              <a:dgm id="{305B17EC-B03D-4CD0-BA91-FDA6495E0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graphicEl>
                                              <a:dgm id="{305B17EC-B03D-4CD0-BA91-FDA6495E0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Stupně soudů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300192" y="6237312"/>
            <a:ext cx="27363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cs-CZ" sz="1600" smtClean="0">
                <a:solidFill>
                  <a:prstClr val="black"/>
                </a:solidFill>
              </a:rPr>
              <a:t>(Emmert a kol., 1995)</a:t>
            </a:r>
          </a:p>
          <a:p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0CBD9C-9A20-4FAF-95E7-CECF617F3E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360CBD9C-9A20-4FAF-95E7-CECF617F3E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0F1CEB-5F50-4449-A2ED-327C8228C6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graphicEl>
                                              <a:dgm id="{6D0F1CEB-5F50-4449-A2ED-327C8228C6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09DAA9-FAB5-4FF2-9551-C5C11959E7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graphicEl>
                                              <a:dgm id="{A209DAA9-FAB5-4FF2-9551-C5C11959E7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058A57-472C-46C9-A818-8D720628F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E0058A57-472C-46C9-A818-8D720628F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FEB67B-3CEB-4FD0-A63B-A1389D763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graphicEl>
                                              <a:dgm id="{1EFEB67B-3CEB-4FD0-A63B-A1389D763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buNone/>
            </a:pPr>
            <a:endParaRPr lang="cs-CZ" b="1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hlinkClick r:id="rId2"/>
            </a:endParaRPr>
          </a:p>
          <a:p>
            <a:pPr algn="ctr">
              <a:buNone/>
            </a:pPr>
            <a:endParaRPr lang="cs-CZ" b="1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hlinkClick r:id="rId2"/>
            </a:endParaRPr>
          </a:p>
          <a:p>
            <a:pPr algn="ctr">
              <a:buNone/>
            </a:pPr>
            <a:r>
              <a:rPr lang="cs-CZ" b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Portál veřejné správy</a:t>
            </a:r>
            <a:endParaRPr lang="cs-CZ" b="1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buNone/>
            </a:pPr>
            <a:endParaRPr lang="cs-CZ" b="1" cap="all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624078" indent="-514350">
              <a:buAutoNum type="arabicPeriod"/>
            </a:pPr>
            <a:r>
              <a:rPr lang="cs-CZ" b="1" cap="all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jaké jsou podmínky naplnění úpadku?</a:t>
            </a:r>
          </a:p>
          <a:p>
            <a:pPr marL="624078" indent="-514350">
              <a:buAutoNum type="arabicPeriod"/>
            </a:pPr>
            <a:endParaRPr lang="cs-CZ" b="1" cap="all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624078" indent="-514350">
              <a:buAutoNum type="arabicPeriod"/>
            </a:pPr>
            <a:r>
              <a:rPr lang="cs-CZ" b="1" cap="all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Jaké existují způsoby řešení?</a:t>
            </a:r>
          </a:p>
          <a:p>
            <a:pPr marL="624078" indent="-514350">
              <a:buAutoNum type="arabicPeriod"/>
            </a:pPr>
            <a:endParaRPr lang="cs-CZ" b="1" cap="all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>
              <a:buNone/>
            </a:pPr>
            <a:endParaRPr lang="cs-CZ" b="1" cap="all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000" smtClean="0"/>
              <a:t>Na základě hypertextového odkazu na stránky Portálu veřejné správy se pokuste dohledat, jak definuje insolvenční zákon tzv. úpadek.</a:t>
            </a:r>
            <a:endParaRPr lang="cs-CZ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>
            <a:noAutofit/>
          </a:bodyPr>
          <a:lstStyle/>
          <a:p>
            <a:r>
              <a:rPr lang="cs-CZ" sz="1800" smtClean="0"/>
              <a:t>EMMERT, František; KATRŇÁK, Tomáš; KRAUSOVÁ, Marcela a kol. </a:t>
            </a:r>
            <a:r>
              <a:rPr lang="cs-CZ" sz="1800" i="1" smtClean="0"/>
              <a:t>Odmaturuj ze společenských věd</a:t>
            </a:r>
            <a:r>
              <a:rPr lang="cs-CZ" sz="1800" smtClean="0"/>
              <a:t>. Brno: Didaktis, 2003, ISBN 80-86285-68-5.</a:t>
            </a:r>
          </a:p>
          <a:p>
            <a:r>
              <a:rPr lang="cs-CZ" sz="1800" smtClean="0"/>
              <a:t>ŠÍMA, Alexander; SUK, Milan. </a:t>
            </a:r>
            <a:r>
              <a:rPr lang="cs-CZ" sz="1800" i="1" smtClean="0"/>
              <a:t>Základy práva pro střední a vyšší odborné školy</a:t>
            </a:r>
            <a:r>
              <a:rPr lang="cs-CZ" sz="1800" smtClean="0"/>
              <a:t>. 7. rozšířené vydání. Praha: C. H. Beck, 2006, ISBN 80-7179-500-3.</a:t>
            </a:r>
          </a:p>
          <a:p>
            <a:r>
              <a:rPr lang="cs-CZ" sz="1800" smtClean="0"/>
              <a:t>RYSKA, Radovan; PUŠKINOVÁ, Monika. </a:t>
            </a:r>
            <a:r>
              <a:rPr lang="cs-CZ" sz="1800" i="1" smtClean="0"/>
              <a:t>Právo pro střední školy</a:t>
            </a:r>
            <a:r>
              <a:rPr lang="cs-CZ" sz="1800" smtClean="0"/>
              <a:t>. Praha: Eduko, 2012, ISBN 978-80-87204-573.</a:t>
            </a:r>
          </a:p>
          <a:p>
            <a:r>
              <a:rPr lang="cs-CZ" sz="1800" smtClean="0"/>
              <a:t>PORTÁL VEŘEJNÉ SPRÁVY. </a:t>
            </a:r>
            <a:r>
              <a:rPr lang="cs-CZ" sz="1800" i="1" smtClean="0"/>
              <a:t>Insolvenční zákon</a:t>
            </a:r>
            <a:r>
              <a:rPr lang="cs-CZ" sz="1800" smtClean="0"/>
              <a:t> [online]. [cit. 2.12.2012]. Dostupný na WWW: http://portal.gov.cz/app/zakony/zakonPar.jsp?page=0&amp;idBiblio=62545&amp;recShow=3&amp;fulltext=ob~C4~8Dansk~C3~BD~20soudn~C3~AD~20~C5~99~C3~A1d&amp;nr=&amp;part=&amp;name=&amp;rpp=15#parCnt</a:t>
            </a:r>
          </a:p>
          <a:p>
            <a:endParaRPr lang="cs-CZ" sz="1200" smtClean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128</TotalTime>
  <Words>385</Words>
  <Application>Microsoft Office PowerPoint</Application>
  <PresentationFormat>Předvádění na obrazovce (4:3)</PresentationFormat>
  <Paragraphs>103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Shluk</vt:lpstr>
      <vt:lpstr>Snímek 1</vt:lpstr>
      <vt:lpstr>Občanské soudní řízení</vt:lpstr>
      <vt:lpstr>Snímek 3</vt:lpstr>
      <vt:lpstr>Prameny </vt:lpstr>
      <vt:lpstr>Průběh občanského soudního řízení</vt:lpstr>
      <vt:lpstr>Sporné řízení</vt:lpstr>
      <vt:lpstr>Nesporné řízení</vt:lpstr>
      <vt:lpstr>Ukončení řízení</vt:lpstr>
      <vt:lpstr>Opravné prostředky</vt:lpstr>
      <vt:lpstr>Odvolání</vt:lpstr>
      <vt:lpstr>Obnova řízení</vt:lpstr>
      <vt:lpstr>Dovolání</vt:lpstr>
      <vt:lpstr>Stupně soudů</vt:lpstr>
      <vt:lpstr>Na základě hypertextového odkazu na stránky Portálu veřejné správy se pokuste dohledat, jak definuje insolvenční zákon tzv. úpadek.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16</cp:revision>
  <dcterms:created xsi:type="dcterms:W3CDTF">2012-12-02T12:58:40Z</dcterms:created>
  <dcterms:modified xsi:type="dcterms:W3CDTF">2012-12-02T15:18:48Z</dcterms:modified>
</cp:coreProperties>
</file>