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20"/>
  </p:handoutMasterIdLst>
  <p:sldIdLst>
    <p:sldId id="256" r:id="rId2"/>
    <p:sldId id="258" r:id="rId3"/>
    <p:sldId id="259" r:id="rId4"/>
    <p:sldId id="260" r:id="rId5"/>
    <p:sldId id="272" r:id="rId6"/>
    <p:sldId id="261" r:id="rId7"/>
    <p:sldId id="262" r:id="rId8"/>
    <p:sldId id="273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4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2094" y="-5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5E3ED4-F9A9-479D-8031-3E2197747CCF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5D3870-7448-4ADC-8772-7DC8C5AA2B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627480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9BB3558D-C972-4C68-86FA-678DCE278201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0001550A-2F24-4510-AE31-56A18B67B9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3558D-C972-4C68-86FA-678DCE278201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1550A-2F24-4510-AE31-56A18B67B9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3558D-C972-4C68-86FA-678DCE278201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1550A-2F24-4510-AE31-56A18B67B9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3558D-C972-4C68-86FA-678DCE278201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1550A-2F24-4510-AE31-56A18B67B97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3558D-C972-4C68-86FA-678DCE278201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1550A-2F24-4510-AE31-56A18B67B97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3558D-C972-4C68-86FA-678DCE278201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1550A-2F24-4510-AE31-56A18B67B9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3558D-C972-4C68-86FA-678DCE278201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1550A-2F24-4510-AE31-56A18B67B9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9BB3558D-C972-4C68-86FA-678DCE278201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0001550A-2F24-4510-AE31-56A18B67B9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9BB3558D-C972-4C68-86FA-678DCE278201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0001550A-2F24-4510-AE31-56A18B67B9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3558D-C972-4C68-86FA-678DCE278201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1550A-2F24-4510-AE31-56A18B67B9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3558D-C972-4C68-86FA-678DCE278201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1550A-2F24-4510-AE31-56A18B67B9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9BB3558D-C972-4C68-86FA-678DCE278201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0001550A-2F24-4510-AE31-56A18B67B97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51344"/>
            <a:ext cx="7776864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Název školy: Základní škola Chomutov, Písečná 5144</a:t>
            </a:r>
          </a:p>
          <a:p>
            <a:r>
              <a:rPr lang="cs-CZ" sz="2000" dirty="0"/>
              <a:t>Název materiálu: </a:t>
            </a:r>
            <a:r>
              <a:rPr lang="cs-CZ" sz="2000" dirty="0"/>
              <a:t>VY_52_INOVACE_20_CENTRUM_MĚSTA_CHOMUTOVA_mh1</a:t>
            </a:r>
            <a:endParaRPr lang="cs-CZ" sz="2000" dirty="0"/>
          </a:p>
          <a:p>
            <a:r>
              <a:rPr lang="cs-CZ" sz="2000" dirty="0"/>
              <a:t>Číslo projektu: CZ 1.07/1.4.00/21.3355</a:t>
            </a:r>
          </a:p>
          <a:p>
            <a:r>
              <a:rPr lang="cs-CZ" sz="2000" dirty="0"/>
              <a:t>Autor: Mgr. Martina </a:t>
            </a:r>
            <a:r>
              <a:rPr lang="cs-CZ" sz="2000" dirty="0" err="1"/>
              <a:t>Hégrová</a:t>
            </a:r>
            <a:endParaRPr lang="cs-CZ" sz="2000" dirty="0"/>
          </a:p>
          <a:p>
            <a:r>
              <a:rPr lang="cs-CZ" sz="2000" dirty="0"/>
              <a:t>Datum tvorby: 02. 11. 2012</a:t>
            </a:r>
          </a:p>
          <a:p>
            <a:r>
              <a:rPr lang="cs-CZ" sz="2000" dirty="0"/>
              <a:t>Cílový ročník: </a:t>
            </a:r>
            <a:r>
              <a:rPr lang="cs-CZ" sz="2000" dirty="0" smtClean="0"/>
              <a:t>třetí a čtvrtý</a:t>
            </a:r>
            <a:endParaRPr lang="cs-CZ" sz="2000" dirty="0"/>
          </a:p>
          <a:p>
            <a:r>
              <a:rPr lang="cs-CZ" sz="2000" dirty="0"/>
              <a:t>Vzdělávací oblast/obor/okruh: Člověk a jeho svět</a:t>
            </a:r>
          </a:p>
          <a:p>
            <a:r>
              <a:rPr lang="cs-CZ" sz="2000" dirty="0"/>
              <a:t>Klíčové slovo: centrum, budovy, knihovna, kostel, náměstí, radnice, muzeum</a:t>
            </a:r>
          </a:p>
          <a:p>
            <a:r>
              <a:rPr lang="cs-CZ" sz="2000" dirty="0"/>
              <a:t>Anotace: Tato prezentace slouží jako příprava na vycházku do centra Chomutova. Děti se seznámí s významnými nebo známými budovami v centru města. Prezentace může sloužit také jako připomínka </a:t>
            </a:r>
            <a:r>
              <a:rPr lang="cs-CZ" sz="2000" dirty="0" smtClean="0"/>
              <a:t>toho,</a:t>
            </a:r>
          </a:p>
          <a:p>
            <a:r>
              <a:rPr lang="cs-CZ" sz="2000" dirty="0" smtClean="0"/>
              <a:t> </a:t>
            </a:r>
            <a:r>
              <a:rPr lang="cs-CZ" sz="2000" dirty="0"/>
              <a:t>co děti viděly na vycházce.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864096" y="5418509"/>
            <a:ext cx="4572000" cy="577081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1050" i="1" dirty="0">
                <a:solidFill>
                  <a:prstClr val="black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Autorem materiálu a všech jeho částí,</a:t>
            </a:r>
            <a:r>
              <a:rPr lang="cs-CZ" sz="1050" dirty="0">
                <a:solidFill>
                  <a:prstClr val="black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 </a:t>
            </a:r>
            <a:r>
              <a:rPr lang="cs-CZ" sz="1050" i="1" dirty="0">
                <a:solidFill>
                  <a:prstClr val="black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není-li uvedeno </a:t>
            </a:r>
            <a:r>
              <a:rPr lang="cs-CZ" sz="1050" i="1">
                <a:solidFill>
                  <a:prstClr val="black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jinak</a:t>
            </a:r>
            <a:r>
              <a:rPr lang="cs-CZ" sz="1050" i="1" smtClean="0">
                <a:solidFill>
                  <a:prstClr val="black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,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1050" i="1" smtClean="0">
                <a:solidFill>
                  <a:prstClr val="black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 </a:t>
            </a:r>
            <a:r>
              <a:rPr lang="cs-CZ" sz="1050" i="1" dirty="0" smtClean="0">
                <a:solidFill>
                  <a:prstClr val="black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je </a:t>
            </a:r>
            <a:r>
              <a:rPr lang="cs-CZ" sz="1050" i="1" dirty="0" err="1" smtClean="0">
                <a:solidFill>
                  <a:prstClr val="black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Mgr.Martina</a:t>
            </a:r>
            <a:r>
              <a:rPr lang="cs-CZ" sz="1050" i="1" dirty="0" smtClean="0">
                <a:solidFill>
                  <a:prstClr val="black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 </a:t>
            </a:r>
            <a:r>
              <a:rPr lang="cs-CZ" sz="1050" i="1" dirty="0" err="1">
                <a:solidFill>
                  <a:prstClr val="black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Hégrová</a:t>
            </a:r>
            <a:endParaRPr lang="cs-CZ" sz="105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050" i="1" dirty="0">
                <a:solidFill>
                  <a:prstClr val="black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Financováno z ESF a státního rozpočtu ČR.</a:t>
            </a:r>
            <a:endParaRPr lang="cs-CZ" sz="105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3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5418509"/>
            <a:ext cx="2735580" cy="62128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2122073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Centrum města Chomutova</a:t>
            </a:r>
            <a:endParaRPr lang="cs-CZ" b="1" dirty="0"/>
          </a:p>
        </p:txBody>
      </p:sp>
      <p:pic>
        <p:nvPicPr>
          <p:cNvPr id="3074" name="Picture 2" descr="C:\Users\učitel\Pictures\znak města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060848"/>
            <a:ext cx="2664296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5313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Co uvidíme?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r>
              <a:rPr lang="cs-CZ" dirty="0" smtClean="0"/>
              <a:t>Jsem malý </a:t>
            </a:r>
            <a:r>
              <a:rPr lang="cs-CZ" dirty="0" err="1" smtClean="0">
                <a:solidFill>
                  <a:srgbClr val="FF0000"/>
                </a:solidFill>
              </a:rPr>
              <a:t>Erbík</a:t>
            </a:r>
            <a:r>
              <a:rPr lang="cs-CZ" dirty="0" smtClean="0"/>
              <a:t> města </a:t>
            </a:r>
          </a:p>
          <a:p>
            <a:r>
              <a:rPr lang="cs-CZ" dirty="0" smtClean="0"/>
              <a:t>Chomutova a budu vás provázet</a:t>
            </a:r>
          </a:p>
          <a:p>
            <a:r>
              <a:rPr lang="cs-CZ" dirty="0"/>
              <a:t>t</a:t>
            </a:r>
            <a:r>
              <a:rPr lang="cs-CZ" dirty="0" smtClean="0"/>
              <a:t>outo digitální procházkou.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Na následujících obrázcích uvidíte významné a známé budovy a místa v centru města Chomutova. Dávejte dobrý pozor, abyste na vycházce všechny poznaly.</a:t>
            </a:r>
            <a:endParaRPr lang="cs-CZ" dirty="0"/>
          </a:p>
        </p:txBody>
      </p:sp>
      <p:pic>
        <p:nvPicPr>
          <p:cNvPr id="16386" name="Picture 2" descr="C:\Users\učitel\Pictures\znak města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988839"/>
            <a:ext cx="1476375" cy="2162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11398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K</a:t>
            </a:r>
            <a:r>
              <a:rPr lang="cs-CZ" dirty="0" smtClean="0">
                <a:solidFill>
                  <a:srgbClr val="FF0000"/>
                </a:solidFill>
              </a:rPr>
              <a:t>nihovna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dirty="0" smtClean="0"/>
              <a:t>Jsme v malém parčíku před bývalým jezuitským areálem.</a:t>
            </a:r>
          </a:p>
          <a:p>
            <a:r>
              <a:rPr lang="cs-CZ" dirty="0" smtClean="0"/>
              <a:t>Nyní je zde budova </a:t>
            </a:r>
            <a:r>
              <a:rPr lang="cs-CZ" dirty="0" smtClean="0">
                <a:solidFill>
                  <a:srgbClr val="FF0000"/>
                </a:solidFill>
              </a:rPr>
              <a:t>městské knihovny </a:t>
            </a:r>
            <a:r>
              <a:rPr lang="cs-CZ" dirty="0" smtClean="0"/>
              <a:t>a střediska kulturních potřeb.</a:t>
            </a:r>
          </a:p>
          <a:p>
            <a:r>
              <a:rPr lang="cs-CZ" dirty="0" smtClean="0"/>
              <a:t>Galerie </a:t>
            </a:r>
            <a:r>
              <a:rPr lang="cs-CZ" dirty="0" err="1" smtClean="0"/>
              <a:t>Lurago</a:t>
            </a:r>
            <a:r>
              <a:rPr lang="cs-CZ" dirty="0" smtClean="0"/>
              <a:t> -výstavy.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8575" y="2722562"/>
            <a:ext cx="3200400" cy="2400300"/>
          </a:xfrm>
        </p:spPr>
      </p:pic>
    </p:spTree>
    <p:extLst>
      <p:ext uri="{BB962C8B-B14F-4D97-AF65-F5344CB8AC3E}">
        <p14:creationId xmlns:p14="http://schemas.microsoft.com/office/powerpoint/2010/main" val="19295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Městské muzeum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dirty="0" smtClean="0"/>
              <a:t>Naši procházku začínáme před budovou bývalého jezuitského gymnázia.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8575" y="2722562"/>
            <a:ext cx="3200400" cy="2400300"/>
          </a:xfrm>
        </p:spPr>
      </p:pic>
    </p:spTree>
    <p:extLst>
      <p:ext uri="{BB962C8B-B14F-4D97-AF65-F5344CB8AC3E}">
        <p14:creationId xmlns:p14="http://schemas.microsoft.com/office/powerpoint/2010/main" val="862893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Atrium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dirty="0" smtClean="0"/>
              <a:t>Když projdeš knihovnou , dostaneš se na toto krásné, klidné místo- </a:t>
            </a:r>
            <a:r>
              <a:rPr lang="cs-CZ" dirty="0" smtClean="0">
                <a:solidFill>
                  <a:srgbClr val="FF0000"/>
                </a:solidFill>
              </a:rPr>
              <a:t>atrium.</a:t>
            </a:r>
          </a:p>
          <a:p>
            <a:r>
              <a:rPr lang="cs-CZ" dirty="0" smtClean="0"/>
              <a:t>Je zde vchod do galerie Špejchar a boční vchod do kostela sv. Ignáce.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8575" y="2722562"/>
            <a:ext cx="3200400" cy="2400300"/>
          </a:xfrm>
        </p:spPr>
      </p:pic>
    </p:spTree>
    <p:extLst>
      <p:ext uri="{BB962C8B-B14F-4D97-AF65-F5344CB8AC3E}">
        <p14:creationId xmlns:p14="http://schemas.microsoft.com/office/powerpoint/2010/main" val="1537537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Galerie Špejchar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Navazuje na kostel sv. Ignáce </a:t>
            </a:r>
          </a:p>
          <a:p>
            <a:r>
              <a:rPr lang="cs-CZ" dirty="0" smtClean="0"/>
              <a:t>Původně sloužila jako kostel jezuitů</a:t>
            </a:r>
          </a:p>
          <a:p>
            <a:r>
              <a:rPr lang="cs-CZ" dirty="0" smtClean="0"/>
              <a:t>Nyní zde </a:t>
            </a:r>
            <a:r>
              <a:rPr lang="cs-CZ" smtClean="0"/>
              <a:t>probíhají výstavy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416" y="2120900"/>
            <a:ext cx="2702718" cy="3603625"/>
          </a:xfrm>
        </p:spPr>
      </p:pic>
    </p:spTree>
    <p:extLst>
      <p:ext uri="{BB962C8B-B14F-4D97-AF65-F5344CB8AC3E}">
        <p14:creationId xmlns:p14="http://schemas.microsoft.com/office/powerpoint/2010/main" val="4209530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Náměstí 1. máje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Vyšli jsme z atria a máme před sebou naše hlavní náměstí, </a:t>
            </a:r>
            <a:r>
              <a:rPr lang="cs-CZ" dirty="0" smtClean="0">
                <a:solidFill>
                  <a:srgbClr val="FF0000"/>
                </a:solidFill>
              </a:rPr>
              <a:t>Náměstí 1.máje.</a:t>
            </a:r>
          </a:p>
          <a:p>
            <a:r>
              <a:rPr lang="cs-CZ" dirty="0" smtClean="0"/>
              <a:t>Vidíte řadu historických domů s podloubím.</a:t>
            </a:r>
          </a:p>
          <a:p>
            <a:r>
              <a:rPr lang="cs-CZ" dirty="0" smtClean="0"/>
              <a:t>Další 4 obrázky budou také z tohoto náměstí.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8575" y="2722562"/>
            <a:ext cx="3200400" cy="2400300"/>
          </a:xfrm>
        </p:spPr>
      </p:pic>
    </p:spTree>
    <p:extLst>
      <p:ext uri="{BB962C8B-B14F-4D97-AF65-F5344CB8AC3E}">
        <p14:creationId xmlns:p14="http://schemas.microsoft.com/office/powerpoint/2010/main" val="101017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Kostel sv. Ignáce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 dolní části náměstí vedle galerie Špejchar v jezuitském areálu se nachází </a:t>
            </a:r>
            <a:r>
              <a:rPr lang="cs-CZ" dirty="0" smtClean="0">
                <a:solidFill>
                  <a:srgbClr val="FF0000"/>
                </a:solidFill>
              </a:rPr>
              <a:t>kostel sv. Ignáce.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416" y="2120900"/>
            <a:ext cx="2702718" cy="3603625"/>
          </a:xfrm>
        </p:spPr>
      </p:pic>
    </p:spTree>
    <p:extLst>
      <p:ext uri="{BB962C8B-B14F-4D97-AF65-F5344CB8AC3E}">
        <p14:creationId xmlns:p14="http://schemas.microsoft.com/office/powerpoint/2010/main" val="1132925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Městská věž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dirty="0" smtClean="0"/>
              <a:t>Pravé horní části náměstí vévodí krásná </a:t>
            </a:r>
            <a:r>
              <a:rPr lang="cs-CZ" dirty="0" smtClean="0">
                <a:solidFill>
                  <a:srgbClr val="FF0000"/>
                </a:solidFill>
              </a:rPr>
              <a:t>městská věž.</a:t>
            </a:r>
          </a:p>
          <a:p>
            <a:r>
              <a:rPr lang="cs-CZ" dirty="0" smtClean="0"/>
              <a:t>Z její vyhlídky můžeme vidět velkou část města.</a:t>
            </a:r>
          </a:p>
          <a:p>
            <a:r>
              <a:rPr lang="cs-CZ" dirty="0" smtClean="0"/>
              <a:t>Na věž navazuje kostel Nanebevzetí panny Marie.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416" y="2120900"/>
            <a:ext cx="2702718" cy="3603625"/>
          </a:xfrm>
        </p:spPr>
      </p:pic>
    </p:spTree>
    <p:extLst>
      <p:ext uri="{BB962C8B-B14F-4D97-AF65-F5344CB8AC3E}">
        <p14:creationId xmlns:p14="http://schemas.microsoft.com/office/powerpoint/2010/main" val="1643958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Kostel sv. Kateřiny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radnice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dirty="0" smtClean="0"/>
              <a:t>Nejstarší stavbou na náměstí je gotický </a:t>
            </a:r>
            <a:r>
              <a:rPr lang="cs-CZ" dirty="0" smtClean="0">
                <a:solidFill>
                  <a:srgbClr val="FF0000"/>
                </a:solidFill>
              </a:rPr>
              <a:t>kostel sv. Kateřiny.</a:t>
            </a:r>
          </a:p>
          <a:p>
            <a:r>
              <a:rPr lang="cs-CZ" dirty="0" smtClean="0"/>
              <a:t>Na kostel navazuje budova </a:t>
            </a:r>
            <a:r>
              <a:rPr lang="cs-CZ" dirty="0" smtClean="0">
                <a:solidFill>
                  <a:srgbClr val="FF0000"/>
                </a:solidFill>
              </a:rPr>
              <a:t>radnice</a:t>
            </a:r>
            <a:r>
              <a:rPr lang="cs-CZ" dirty="0" smtClean="0"/>
              <a:t> a městského muzea.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416" y="2120900"/>
            <a:ext cx="2702718" cy="3603625"/>
          </a:xfrm>
        </p:spPr>
      </p:pic>
    </p:spTree>
    <p:extLst>
      <p:ext uri="{BB962C8B-B14F-4D97-AF65-F5344CB8AC3E}">
        <p14:creationId xmlns:p14="http://schemas.microsoft.com/office/powerpoint/2010/main" val="2216907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Sloup Nejsvětější trojice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dirty="0" smtClean="0"/>
              <a:t>Mezi kostelem sv. Kateřiny a městskou věži vás zaujme </a:t>
            </a:r>
            <a:r>
              <a:rPr lang="cs-CZ" dirty="0" smtClean="0">
                <a:solidFill>
                  <a:srgbClr val="C00000"/>
                </a:solidFill>
              </a:rPr>
              <a:t>sloup Nejsvětější trojice, </a:t>
            </a:r>
            <a:r>
              <a:rPr lang="cs-CZ" dirty="0" smtClean="0"/>
              <a:t>nazývaný také jako morový sloup.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416" y="2120900"/>
            <a:ext cx="2702718" cy="3603625"/>
          </a:xfrm>
        </p:spPr>
      </p:pic>
    </p:spTree>
    <p:extLst>
      <p:ext uri="{BB962C8B-B14F-4D97-AF65-F5344CB8AC3E}">
        <p14:creationId xmlns:p14="http://schemas.microsoft.com/office/powerpoint/2010/main" val="1465220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Sportovní hala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dirty="0" smtClean="0"/>
              <a:t>Když projdeme kolem městské věže a kostela ,přejdeme Husovo náměstí, objeví se před námi </a:t>
            </a:r>
            <a:r>
              <a:rPr lang="cs-CZ" dirty="0" smtClean="0">
                <a:solidFill>
                  <a:srgbClr val="C00000"/>
                </a:solidFill>
              </a:rPr>
              <a:t>Městská sportovní hala.</a:t>
            </a:r>
          </a:p>
          <a:p>
            <a:r>
              <a:rPr lang="cs-CZ" dirty="0" smtClean="0"/>
              <a:t>Kdo tam byl na nějaké akci?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8575" y="2722562"/>
            <a:ext cx="3200400" cy="2400300"/>
          </a:xfrm>
        </p:spPr>
      </p:pic>
    </p:spTree>
    <p:extLst>
      <p:ext uri="{BB962C8B-B14F-4D97-AF65-F5344CB8AC3E}">
        <p14:creationId xmlns:p14="http://schemas.microsoft.com/office/powerpoint/2010/main" val="3088114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Sportovní dům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dirty="0" smtClean="0"/>
              <a:t>Vedle sportovní haly je její starší bratr </a:t>
            </a:r>
            <a:r>
              <a:rPr lang="cs-CZ" dirty="0" smtClean="0">
                <a:solidFill>
                  <a:srgbClr val="FF0000"/>
                </a:solidFill>
              </a:rPr>
              <a:t>Sportovní dům.</a:t>
            </a:r>
          </a:p>
          <a:p>
            <a:r>
              <a:rPr lang="cs-CZ" dirty="0" smtClean="0"/>
              <a:t>Stále se v jeho tělocvičnách  sportuje.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8575" y="2722562"/>
            <a:ext cx="3200400" cy="2400300"/>
          </a:xfrm>
        </p:spPr>
      </p:pic>
    </p:spTree>
    <p:extLst>
      <p:ext uri="{BB962C8B-B14F-4D97-AF65-F5344CB8AC3E}">
        <p14:creationId xmlns:p14="http://schemas.microsoft.com/office/powerpoint/2010/main" val="3513471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Městské lázně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dirty="0" smtClean="0"/>
              <a:t>Trojici míst pro sport zakončovaly </a:t>
            </a:r>
            <a:r>
              <a:rPr lang="cs-CZ" dirty="0" smtClean="0">
                <a:solidFill>
                  <a:srgbClr val="FF0000"/>
                </a:solidFill>
              </a:rPr>
              <a:t>městské lázně.</a:t>
            </a:r>
          </a:p>
          <a:p>
            <a:r>
              <a:rPr lang="cs-CZ" dirty="0" smtClean="0"/>
              <a:t>Lázně byly uzavřeny.</a:t>
            </a:r>
          </a:p>
          <a:p>
            <a:r>
              <a:rPr lang="cs-CZ" dirty="0" smtClean="0"/>
              <a:t>Vedle lázní začíná park.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2276872"/>
            <a:ext cx="3311351" cy="2557958"/>
          </a:xfrm>
        </p:spPr>
      </p:pic>
    </p:spTree>
    <p:extLst>
      <p:ext uri="{BB962C8B-B14F-4D97-AF65-F5344CB8AC3E}">
        <p14:creationId xmlns:p14="http://schemas.microsoft.com/office/powerpoint/2010/main" val="149517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Městské divadlo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2492896"/>
            <a:ext cx="3600400" cy="2808312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Za lázněmi jsme prošli městským parkem a stojíme před krásnou bílou budovou </a:t>
            </a:r>
            <a:r>
              <a:rPr lang="cs-CZ" dirty="0" smtClean="0">
                <a:solidFill>
                  <a:srgbClr val="FF0000"/>
                </a:solidFill>
              </a:rPr>
              <a:t>městského divadla</a:t>
            </a:r>
            <a:r>
              <a:rPr lang="cs-CZ" dirty="0" smtClean="0"/>
              <a:t>.</a:t>
            </a:r>
          </a:p>
          <a:p>
            <a:r>
              <a:rPr lang="cs-CZ" dirty="0" smtClean="0"/>
              <a:t>Užijete si tu divadelní představeni a jednou se tu naučíte tancovat.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0946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Závěr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403648" y="2119257"/>
            <a:ext cx="6255797" cy="3603812"/>
          </a:xfrm>
        </p:spPr>
        <p:txBody>
          <a:bodyPr/>
          <a:lstStyle/>
          <a:p>
            <a:r>
              <a:rPr lang="cs-CZ" dirty="0" smtClean="0"/>
              <a:t>Tak a naše vycházka je u konce. Poznali jste mnoho míst v historickém centru města Chomutova. Doufám, že až tudy budete procházet,  všechny poznáte. </a:t>
            </a:r>
          </a:p>
          <a:p>
            <a:r>
              <a:rPr lang="cs-CZ" dirty="0" smtClean="0"/>
              <a:t>Váš </a:t>
            </a:r>
            <a:r>
              <a:rPr lang="cs-CZ" dirty="0" err="1" smtClean="0">
                <a:solidFill>
                  <a:srgbClr val="FF0000"/>
                </a:solidFill>
              </a:rPr>
              <a:t>Erbík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 smtClean="0"/>
          </a:p>
        </p:txBody>
      </p:sp>
      <p:pic>
        <p:nvPicPr>
          <p:cNvPr id="15362" name="Picture 2" descr="C:\Users\učitel\Pictures\znak města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3812" y="3573016"/>
            <a:ext cx="1476375" cy="2162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4879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Všechny snímky vyfotila a upravila Mgr. Martina </a:t>
            </a:r>
            <a:r>
              <a:rPr lang="cs-CZ" dirty="0" err="1" smtClean="0"/>
              <a:t>Hégrová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826391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344</TotalTime>
  <Words>493</Words>
  <Application>Microsoft Office PowerPoint</Application>
  <PresentationFormat>Předvádění na obrazovce (4:3)</PresentationFormat>
  <Paragraphs>70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Špendlík</vt:lpstr>
      <vt:lpstr>Prezentace aplikace PowerPoint</vt:lpstr>
      <vt:lpstr>Centrum města Chomutova</vt:lpstr>
      <vt:lpstr>Co uvidíme?</vt:lpstr>
      <vt:lpstr>Knihovna</vt:lpstr>
      <vt:lpstr>Městské muzeum</vt:lpstr>
      <vt:lpstr>Atrium</vt:lpstr>
      <vt:lpstr>Galerie Špejchar</vt:lpstr>
      <vt:lpstr>Náměstí 1. máje</vt:lpstr>
      <vt:lpstr>Kostel sv. Ignáce</vt:lpstr>
      <vt:lpstr>Městská věž</vt:lpstr>
      <vt:lpstr>Kostel sv. Kateřiny radnice</vt:lpstr>
      <vt:lpstr>Sloup Nejsvětější trojice</vt:lpstr>
      <vt:lpstr>Sportovní hala</vt:lpstr>
      <vt:lpstr>Sportovní dům</vt:lpstr>
      <vt:lpstr>Městské lázně</vt:lpstr>
      <vt:lpstr>Městské divadlo</vt:lpstr>
      <vt:lpstr>Závěr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učitel</dc:creator>
  <cp:lastModifiedBy>Mgr. Miroslav Žalud</cp:lastModifiedBy>
  <cp:revision>40</cp:revision>
  <dcterms:created xsi:type="dcterms:W3CDTF">2012-10-28T19:15:59Z</dcterms:created>
  <dcterms:modified xsi:type="dcterms:W3CDTF">2012-12-02T15:56:13Z</dcterms:modified>
</cp:coreProperties>
</file>