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9"/>
  </p:handoutMasterIdLst>
  <p:sldIdLst>
    <p:sldId id="256" r:id="rId2"/>
    <p:sldId id="258" r:id="rId3"/>
    <p:sldId id="259" r:id="rId4"/>
    <p:sldId id="272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30" d="100"/>
          <a:sy n="130" d="100"/>
        </p:scale>
        <p:origin x="168" y="9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5E3ED4-F9A9-479D-8031-3E2197747CCF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5D3870-7448-4ADC-8772-7DC8C5AA2B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62748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BB3558D-C972-4C68-86FA-678DCE27820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0001550A-2F24-4510-AE31-56A18B67B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3558D-C972-4C68-86FA-678DCE27820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1550A-2F24-4510-AE31-56A18B67B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3558D-C972-4C68-86FA-678DCE27820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1550A-2F24-4510-AE31-56A18B67B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3558D-C972-4C68-86FA-678DCE27820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1550A-2F24-4510-AE31-56A18B67B9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3558D-C972-4C68-86FA-678DCE27820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1550A-2F24-4510-AE31-56A18B67B9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3558D-C972-4C68-86FA-678DCE27820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1550A-2F24-4510-AE31-56A18B67B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3558D-C972-4C68-86FA-678DCE27820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1550A-2F24-4510-AE31-56A18B67B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BB3558D-C972-4C68-86FA-678DCE27820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0001550A-2F24-4510-AE31-56A18B67B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BB3558D-C972-4C68-86FA-678DCE27820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0001550A-2F24-4510-AE31-56A18B67B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3558D-C972-4C68-86FA-678DCE27820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1550A-2F24-4510-AE31-56A18B67B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3558D-C972-4C68-86FA-678DCE27820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1550A-2F24-4510-AE31-56A18B67B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BB3558D-C972-4C68-86FA-678DCE27820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001550A-2F24-4510-AE31-56A18B67B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51344"/>
            <a:ext cx="7776864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Název školy: Základní škola Chomutov, Písečná 5144</a:t>
            </a:r>
          </a:p>
          <a:p>
            <a:r>
              <a:rPr lang="cs-CZ" sz="2000" dirty="0"/>
              <a:t>Název materiálu: </a:t>
            </a:r>
            <a:r>
              <a:rPr lang="cs-CZ" sz="2000" dirty="0" smtClean="0"/>
              <a:t>VY_52_INOVACE_21_CENTRUM_MĚSTA_CHOMUTOVA_procvičování_mh1</a:t>
            </a:r>
            <a:endParaRPr lang="cs-CZ" sz="2000" dirty="0"/>
          </a:p>
          <a:p>
            <a:r>
              <a:rPr lang="cs-CZ" sz="2000" dirty="0"/>
              <a:t>Číslo projektu: CZ 1.07/1.4.00/21.3355</a:t>
            </a:r>
          </a:p>
          <a:p>
            <a:r>
              <a:rPr lang="cs-CZ" sz="2000" dirty="0"/>
              <a:t>Autor: Mgr. Martina </a:t>
            </a:r>
            <a:r>
              <a:rPr lang="cs-CZ" sz="2000" dirty="0" err="1"/>
              <a:t>Hégrová</a:t>
            </a:r>
            <a:endParaRPr lang="cs-CZ" sz="2000" dirty="0"/>
          </a:p>
          <a:p>
            <a:r>
              <a:rPr lang="cs-CZ" sz="2000" dirty="0"/>
              <a:t>Datum tvorby: 02. 11. 2012</a:t>
            </a:r>
          </a:p>
          <a:p>
            <a:r>
              <a:rPr lang="cs-CZ" sz="2000" dirty="0"/>
              <a:t>Cílový ročník: </a:t>
            </a:r>
            <a:r>
              <a:rPr lang="cs-CZ" sz="2000" dirty="0" smtClean="0"/>
              <a:t>třetí a čtvrtý</a:t>
            </a:r>
            <a:endParaRPr lang="cs-CZ" sz="2000" dirty="0"/>
          </a:p>
          <a:p>
            <a:r>
              <a:rPr lang="cs-CZ" sz="2000" dirty="0"/>
              <a:t>Vzdělávací oblast/obor/okruh: Člověk a jeho svět</a:t>
            </a:r>
          </a:p>
          <a:p>
            <a:r>
              <a:rPr lang="cs-CZ" sz="2000" dirty="0"/>
              <a:t>Klíčové slovo: centrum, budovy, knihovna, kostel, náměstí, radnice, muzeum</a:t>
            </a:r>
          </a:p>
          <a:p>
            <a:r>
              <a:rPr lang="cs-CZ" sz="2000" dirty="0"/>
              <a:t>Anotace: </a:t>
            </a:r>
            <a:r>
              <a:rPr lang="cs-CZ" sz="2000" dirty="0" smtClean="0"/>
              <a:t>Tuto prezentaci můžeme použít jako následné procvičování nebo test po vlastivědné vycházce. 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1331640" y="5418509"/>
            <a:ext cx="3528392" cy="5770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050" i="1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Autorem materiálu a všech jeho částí,</a:t>
            </a:r>
            <a:r>
              <a:rPr lang="cs-CZ" sz="105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1050" i="1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není-li uvedeno jinak</a:t>
            </a:r>
            <a:r>
              <a:rPr lang="cs-CZ" sz="1050" i="1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,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050" i="1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1050" i="1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je </a:t>
            </a:r>
            <a:r>
              <a:rPr lang="cs-CZ" sz="1050" i="1" dirty="0" err="1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M</a:t>
            </a:r>
            <a:r>
              <a:rPr lang="cs-CZ" sz="1050" i="1" dirty="0" err="1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gr.Martina</a:t>
            </a:r>
            <a:r>
              <a:rPr lang="cs-CZ" sz="1050" i="1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1050" i="1" dirty="0" err="1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Hégrová</a:t>
            </a:r>
            <a:endParaRPr lang="cs-CZ" sz="105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050" i="1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Financováno z ESF a státního rozpočtu ČR.</a:t>
            </a:r>
            <a:endParaRPr lang="cs-CZ" sz="105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418509"/>
            <a:ext cx="2735580" cy="62128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xmlns="" val="2122073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Centrum města Chomutova</a:t>
            </a:r>
            <a:endParaRPr lang="cs-CZ" b="1" dirty="0"/>
          </a:p>
        </p:txBody>
      </p:sp>
      <p:pic>
        <p:nvPicPr>
          <p:cNvPr id="3074" name="Picture 2" descr="C:\Users\učitel\Pictures\znak města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060848"/>
            <a:ext cx="2664296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531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Co </a:t>
            </a:r>
            <a:r>
              <a:rPr lang="cs-CZ" smtClean="0">
                <a:solidFill>
                  <a:srgbClr val="FF0000"/>
                </a:solidFill>
              </a:rPr>
              <a:t>jste viděly?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Ahoj děti, vítá vás zase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Erbík</a:t>
            </a:r>
            <a:r>
              <a:rPr lang="cs-CZ" dirty="0" smtClean="0"/>
              <a:t> města Chomutova.</a:t>
            </a:r>
          </a:p>
          <a:p>
            <a:pPr marL="0" indent="0">
              <a:buNone/>
            </a:pPr>
            <a:r>
              <a:rPr lang="cs-CZ" dirty="0" smtClean="0"/>
              <a:t>Vycházku máte za sebou,</a:t>
            </a:r>
          </a:p>
          <a:p>
            <a:pPr marL="0" indent="0">
              <a:buNone/>
            </a:pPr>
            <a:r>
              <a:rPr lang="cs-CZ" dirty="0" smtClean="0"/>
              <a:t>tak si zopakujeme co jste viděly,</a:t>
            </a:r>
          </a:p>
          <a:p>
            <a:pPr marL="0" indent="0">
              <a:buNone/>
            </a:pPr>
            <a:r>
              <a:rPr lang="cs-CZ" dirty="0" smtClean="0"/>
              <a:t> a jak si to pamatujete. Za každou správnou odpověď si zapište bodík.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6386" name="Picture 2" descr="C:\Users\učitel\Pictures\znak města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3389" y="2204864"/>
            <a:ext cx="1476375" cy="216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11398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Městské muzeum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98575" y="2722562"/>
            <a:ext cx="3200400" cy="240030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Je to budova bývalého jezuitského gymnázia.</a:t>
            </a:r>
          </a:p>
          <a:p>
            <a:r>
              <a:rPr lang="cs-CZ" dirty="0" smtClean="0"/>
              <a:t>Nyní zde stálá výstava o památkách  Krušnohoří a jiné výstavy.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5918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nihovna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Jsme v malém parčíku před bývalým jezuitským areálem.</a:t>
            </a:r>
          </a:p>
          <a:p>
            <a:r>
              <a:rPr lang="cs-CZ" dirty="0" smtClean="0"/>
              <a:t>Budovu má rád </a:t>
            </a:r>
            <a:r>
              <a:rPr lang="cs-CZ" dirty="0" smtClean="0"/>
              <a:t>ten, </a:t>
            </a:r>
            <a:r>
              <a:rPr lang="cs-CZ" dirty="0" smtClean="0"/>
              <a:t>kdo má rád kulturu a hodně čte.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2348880"/>
            <a:ext cx="3200400" cy="2400300"/>
          </a:xfrm>
        </p:spPr>
      </p:pic>
    </p:spTree>
    <p:extLst>
      <p:ext uri="{BB962C8B-B14F-4D97-AF65-F5344CB8AC3E}">
        <p14:creationId xmlns:p14="http://schemas.microsoft.com/office/powerpoint/2010/main" xmlns="" val="19295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Atrium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Jsi na krásném klidném uzavřeném prostranství, kolem je budova knihovny kostela a muzea.</a:t>
            </a:r>
          </a:p>
          <a:p>
            <a:pPr marL="0" indent="0">
              <a:buNone/>
            </a:pPr>
            <a:r>
              <a:rPr lang="cs-CZ" dirty="0" smtClean="0"/>
              <a:t>Lidé tu odpočívají, poslouchají koncerty.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98575" y="2722562"/>
            <a:ext cx="3200400" cy="2400300"/>
          </a:xfrm>
        </p:spPr>
      </p:pic>
    </p:spTree>
    <p:extLst>
      <p:ext uri="{BB962C8B-B14F-4D97-AF65-F5344CB8AC3E}">
        <p14:creationId xmlns:p14="http://schemas.microsoft.com/office/powerpoint/2010/main" xmlns="" val="1537537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Náměstí 1. máje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to naše hlavní </a:t>
            </a:r>
            <a:r>
              <a:rPr lang="cs-CZ" dirty="0" smtClean="0"/>
              <a:t>náměstí.</a:t>
            </a:r>
            <a:endParaRPr lang="cs-CZ" dirty="0" smtClean="0"/>
          </a:p>
          <a:p>
            <a:r>
              <a:rPr lang="cs-CZ" dirty="0" smtClean="0"/>
              <a:t>Je plné historických budov.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98575" y="2722562"/>
            <a:ext cx="3200400" cy="2400300"/>
          </a:xfrm>
        </p:spPr>
      </p:pic>
    </p:spTree>
    <p:extLst>
      <p:ext uri="{BB962C8B-B14F-4D97-AF65-F5344CB8AC3E}">
        <p14:creationId xmlns:p14="http://schemas.microsoft.com/office/powerpoint/2010/main" xmlns="" val="4209530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Kostel sv. Ignáce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 to největší chomutovský kostel.</a:t>
            </a:r>
          </a:p>
          <a:p>
            <a:pPr marL="0" indent="0">
              <a:buNone/>
            </a:pPr>
            <a:r>
              <a:rPr lang="cs-CZ" dirty="0" smtClean="0"/>
              <a:t>Stojí v dolní části náměstí.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416" y="2120900"/>
            <a:ext cx="2702718" cy="3603625"/>
          </a:xfrm>
        </p:spPr>
      </p:pic>
    </p:spTree>
    <p:extLst>
      <p:ext uri="{BB962C8B-B14F-4D97-AF65-F5344CB8AC3E}">
        <p14:creationId xmlns:p14="http://schemas.microsoft.com/office/powerpoint/2010/main" xmlns="" val="1132925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Městská věž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Z její vyhlídky můžeme vidět velkou část města.</a:t>
            </a:r>
          </a:p>
          <a:p>
            <a:r>
              <a:rPr lang="cs-CZ" dirty="0" smtClean="0"/>
              <a:t>Na věž navazuje kostel Nanebevzetí panny Marie.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416" y="2120900"/>
            <a:ext cx="2702718" cy="3603625"/>
          </a:xfrm>
        </p:spPr>
      </p:pic>
    </p:spTree>
    <p:extLst>
      <p:ext uri="{BB962C8B-B14F-4D97-AF65-F5344CB8AC3E}">
        <p14:creationId xmlns:p14="http://schemas.microsoft.com/office/powerpoint/2010/main" xmlns="" val="1643958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Kostel sv. Kateřiny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radnice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Je to nejstarší stavba na náměstí.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Navazuje na radnici.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416" y="2120900"/>
            <a:ext cx="2702718" cy="3603625"/>
          </a:xfrm>
        </p:spPr>
      </p:pic>
    </p:spTree>
    <p:extLst>
      <p:ext uri="{BB962C8B-B14F-4D97-AF65-F5344CB8AC3E}">
        <p14:creationId xmlns:p14="http://schemas.microsoft.com/office/powerpoint/2010/main" xmlns="" val="2216907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Sloup Nejsvětější trojice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Kdo bude vědět správné  jméno tohoto sloupu, kterému se obecně říká morový sloup, má bod navíc.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416" y="2132856"/>
            <a:ext cx="2702718" cy="3603625"/>
          </a:xfrm>
        </p:spPr>
      </p:pic>
    </p:spTree>
    <p:extLst>
      <p:ext uri="{BB962C8B-B14F-4D97-AF65-F5344CB8AC3E}">
        <p14:creationId xmlns:p14="http://schemas.microsoft.com/office/powerpoint/2010/main" xmlns="" val="1465220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Sportovní hala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Můžeš zde sledovat zajímavá sportovní utkání -  třeba v košíkové.</a:t>
            </a:r>
            <a:endParaRPr lang="cs-CZ" dirty="0" smtClean="0">
              <a:solidFill>
                <a:srgbClr val="C00000"/>
              </a:solidFill>
            </a:endParaRPr>
          </a:p>
        </p:txBody>
      </p:sp>
      <p:pic>
        <p:nvPicPr>
          <p:cNvPr id="11266" name="Picture 2" descr="C:\Users\učitel\Pictures\sportovní hala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486273"/>
            <a:ext cx="2880320" cy="2238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8114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Sportovní dům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Dům v  jehož tělocvičnách se stále   sportuje.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2348880"/>
            <a:ext cx="3200400" cy="2400300"/>
          </a:xfrm>
        </p:spPr>
      </p:pic>
    </p:spTree>
    <p:extLst>
      <p:ext uri="{BB962C8B-B14F-4D97-AF65-F5344CB8AC3E}">
        <p14:creationId xmlns:p14="http://schemas.microsoft.com/office/powerpoint/2010/main" xmlns="" val="3513471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Městské lázně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Tato budova je už uzavřena.</a:t>
            </a:r>
          </a:p>
          <a:p>
            <a:r>
              <a:rPr lang="cs-CZ" dirty="0" smtClean="0"/>
              <a:t>Víš co zde bývalo?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2420888"/>
            <a:ext cx="3200400" cy="2400300"/>
          </a:xfrm>
        </p:spPr>
      </p:pic>
    </p:spTree>
    <p:extLst>
      <p:ext uri="{BB962C8B-B14F-4D97-AF65-F5344CB8AC3E}">
        <p14:creationId xmlns:p14="http://schemas.microsoft.com/office/powerpoint/2010/main" xmlns="" val="149517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Městské divadlo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2420888"/>
            <a:ext cx="3200400" cy="240030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 lázněmi jsme prošli městským parkem a stojíme před krásnou bílou budovou.</a:t>
            </a:r>
          </a:p>
        </p:txBody>
      </p:sp>
    </p:spTree>
    <p:extLst>
      <p:ext uri="{BB962C8B-B14F-4D97-AF65-F5344CB8AC3E}">
        <p14:creationId xmlns:p14="http://schemas.microsoft.com/office/powerpoint/2010/main" xmlns="" val="2650946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Závěr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403648" y="2119257"/>
            <a:ext cx="6255797" cy="3603812"/>
          </a:xfrm>
        </p:spPr>
        <p:txBody>
          <a:bodyPr/>
          <a:lstStyle/>
          <a:p>
            <a:r>
              <a:rPr lang="cs-CZ" dirty="0" smtClean="0"/>
              <a:t>Tak a naše poznávání je u konce. Poznaly jste všechna místa? Získaly hodně bodíků? Možná byste už mohly být průvodci po Chomutově teď i vy.</a:t>
            </a:r>
          </a:p>
          <a:p>
            <a:r>
              <a:rPr lang="cs-CZ" dirty="0" smtClean="0"/>
              <a:t>Váš </a:t>
            </a:r>
            <a:r>
              <a:rPr lang="cs-CZ" dirty="0" err="1" smtClean="0">
                <a:solidFill>
                  <a:srgbClr val="FF0000"/>
                </a:solidFill>
              </a:rPr>
              <a:t>Erbík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</p:txBody>
      </p:sp>
      <p:pic>
        <p:nvPicPr>
          <p:cNvPr id="15362" name="Picture 2" descr="C:\Users\učitel\Pictures\znak města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0187" y="3573016"/>
            <a:ext cx="1476375" cy="216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44879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snímky vyfotila a upravila </a:t>
            </a:r>
            <a:r>
              <a:rPr lang="cs-CZ" err="1" smtClean="0"/>
              <a:t>Mgr</a:t>
            </a:r>
            <a:r>
              <a:rPr lang="cs-CZ" smtClean="0"/>
              <a:t>. Martina </a:t>
            </a:r>
            <a:r>
              <a:rPr lang="cs-CZ" dirty="0" err="1" smtClean="0"/>
              <a:t>Hégrová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499437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426</TotalTime>
  <Words>385</Words>
  <Application>Microsoft Office PowerPoint</Application>
  <PresentationFormat>Předvádění na obrazovce (4:3)</PresentationFormat>
  <Paragraphs>61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Špendlík</vt:lpstr>
      <vt:lpstr>Snímek 1</vt:lpstr>
      <vt:lpstr>Centrum města Chomutova</vt:lpstr>
      <vt:lpstr>Co jste viděly?</vt:lpstr>
      <vt:lpstr>Městské muzeum</vt:lpstr>
      <vt:lpstr>Knihovna</vt:lpstr>
      <vt:lpstr>Atrium</vt:lpstr>
      <vt:lpstr>Náměstí 1. máje</vt:lpstr>
      <vt:lpstr>Kostel sv. Ignáce</vt:lpstr>
      <vt:lpstr>Městská věž</vt:lpstr>
      <vt:lpstr>Kostel sv. Kateřiny radnice</vt:lpstr>
      <vt:lpstr>Sloup Nejsvětější trojice</vt:lpstr>
      <vt:lpstr>Sportovní hala</vt:lpstr>
      <vt:lpstr>Sportovní dům</vt:lpstr>
      <vt:lpstr>Městské lázně</vt:lpstr>
      <vt:lpstr>Městské divadlo</vt:lpstr>
      <vt:lpstr>Závěr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Žák</cp:lastModifiedBy>
  <cp:revision>46</cp:revision>
  <dcterms:created xsi:type="dcterms:W3CDTF">2012-10-28T19:15:59Z</dcterms:created>
  <dcterms:modified xsi:type="dcterms:W3CDTF">2012-12-03T10:15:38Z</dcterms:modified>
</cp:coreProperties>
</file>