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2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VY_32_INOVACE_11_Louka jako přírodní společenstvo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Louka jako přírodní společenstvo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VY_32_INOVACE_11_Louka jako přírodní společenstvo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Louka jako přírodní společenstvo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nového učiva. Vhodné</a:t>
            </a:r>
            <a:r>
              <a:rPr lang="cs-CZ" baseline="0" dirty="0" smtClean="0"/>
              <a:t> je použití učebnice přírodovědy pro 4.ročník na str.25. Žáci doplňují (ústně nebo písemně) slova na vynechaná místa v článku.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291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jako samostatná práce do</a:t>
            </a:r>
            <a:r>
              <a:rPr lang="cs-CZ" baseline="0" dirty="0" smtClean="0"/>
              <a:t> sešitů nebo jako společná práce žáků s učitelem.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365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0886884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</a:t>
            </a:r>
            <a:r>
              <a:rPr lang="cs-CZ" sz="2800" dirty="0" smtClean="0"/>
              <a:t>přírodovědy.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výklad učiva , další část lze využít pro samostatnou práci </a:t>
            </a:r>
            <a:r>
              <a:rPr lang="cs-CZ" sz="2800" dirty="0" smtClean="0"/>
              <a:t>žáků.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tabuli, učebnice </a:t>
            </a:r>
            <a:r>
              <a:rPr lang="cs-CZ" sz="2800" dirty="0" smtClean="0"/>
              <a:t>přírodovědy.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žáci doplňují  text na správná místa v </a:t>
            </a:r>
            <a:r>
              <a:rPr lang="cs-CZ" sz="2800" dirty="0" smtClean="0"/>
              <a:t>článku.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07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ProchazkovaE\AppData\Local\Microsoft\Windows\Temporary Internet Files\Content.IE5\TN3PGN12\MC9001231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9401" y="388471"/>
            <a:ext cx="1964599" cy="2336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28600" y="274638"/>
            <a:ext cx="95154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LOUKA JAKO PŘÍRODNÍ SPOLEČENSTVO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1381" y="1671671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Základem louky jsou trávy</a:t>
            </a:r>
            <a:r>
              <a:rPr lang="cs-CZ" sz="2800" dirty="0" smtClean="0"/>
              <a:t>. </a:t>
            </a:r>
            <a:r>
              <a:rPr lang="cs-CZ" sz="2400" dirty="0" smtClean="0"/>
              <a:t>Patří mezi ně: …………………..,</a:t>
            </a:r>
          </a:p>
          <a:p>
            <a:pPr marL="0" indent="0">
              <a:buNone/>
            </a:pPr>
            <a:r>
              <a:rPr lang="cs-CZ" sz="2400" dirty="0" smtClean="0"/>
              <a:t>…………….., ………………., ………………….., ……………………….. .</a:t>
            </a:r>
          </a:p>
          <a:p>
            <a:pPr marL="0" indent="0">
              <a:buNone/>
            </a:pPr>
            <a:r>
              <a:rPr lang="cs-CZ" sz="2400" dirty="0" smtClean="0"/>
              <a:t>Nejčastějšími bylinami na louce jsou: …………………………,</a:t>
            </a:r>
          </a:p>
          <a:p>
            <a:pPr marL="0" indent="0">
              <a:buNone/>
            </a:pPr>
            <a:r>
              <a:rPr lang="cs-CZ" sz="2400" dirty="0" smtClean="0"/>
              <a:t>………………, ……………………, …………………, …………………….. .</a:t>
            </a:r>
          </a:p>
          <a:p>
            <a:pPr marL="0" indent="0">
              <a:buNone/>
            </a:pPr>
            <a:r>
              <a:rPr lang="cs-CZ" sz="2400" dirty="0" smtClean="0"/>
              <a:t>Nad loukou často poletují: .................., ……………………….,</a:t>
            </a:r>
          </a:p>
          <a:p>
            <a:pPr marL="0" indent="0">
              <a:buNone/>
            </a:pPr>
            <a:r>
              <a:rPr lang="cs-CZ" sz="2400" dirty="0" smtClean="0"/>
              <a:t>……………….., ……………………… .</a:t>
            </a:r>
          </a:p>
          <a:p>
            <a:pPr marL="0" indent="0">
              <a:buNone/>
            </a:pPr>
            <a:r>
              <a:rPr lang="cs-CZ" sz="2400" dirty="0" smtClean="0"/>
              <a:t>Na krajích luk rostou keře: ……………....   ……………………..,</a:t>
            </a:r>
          </a:p>
          <a:p>
            <a:pPr marL="0" indent="0">
              <a:buNone/>
            </a:pPr>
            <a:r>
              <a:rPr lang="cs-CZ" sz="2400" dirty="0" smtClean="0"/>
              <a:t>………………., ………………….. .</a:t>
            </a:r>
          </a:p>
          <a:p>
            <a:pPr marL="0" indent="0">
              <a:buNone/>
            </a:pPr>
            <a:r>
              <a:rPr lang="cs-CZ" sz="2400" dirty="0" smtClean="0"/>
              <a:t>Pod keři nacházejí úkryt: …………………., ………………….,</a:t>
            </a:r>
          </a:p>
          <a:p>
            <a:pPr marL="0" indent="0">
              <a:buNone/>
            </a:pPr>
            <a:r>
              <a:rPr lang="cs-CZ" sz="2400" dirty="0" smtClean="0"/>
              <a:t>…………….. ………………. .</a:t>
            </a:r>
            <a:endParaRPr lang="cs-CZ" sz="2400" dirty="0"/>
          </a:p>
        </p:txBody>
      </p:sp>
      <p:pic>
        <p:nvPicPr>
          <p:cNvPr id="1030" name="Picture 6" descr="C:\Users\ProchazkovaE\AppData\Local\Microsoft\Windows\Temporary Internet Files\Content.IE5\R6TMH8UR\MP9004254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7151" y="2731861"/>
            <a:ext cx="1409097" cy="1416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TN3PGN12\MC9001231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6792" y="4513330"/>
            <a:ext cx="1429215" cy="2170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66165" y="1670184"/>
            <a:ext cx="8691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lipnice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81461" y="2157303"/>
            <a:ext cx="8683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psárka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2157303"/>
            <a:ext cx="8903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ostřice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4128" y="2140573"/>
            <a:ext cx="10511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kostřava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7406" y="2140573"/>
            <a:ext cx="954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bojínek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85942" y="3029409"/>
            <a:ext cx="11667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kopretiny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3128" y="2585866"/>
            <a:ext cx="13628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pampelišky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3020726"/>
            <a:ext cx="7668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chrpy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7406" y="3039756"/>
            <a:ext cx="8981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zvonky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42347" y="3020726"/>
            <a:ext cx="14714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sedmikrásky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85772" y="3429519"/>
            <a:ext cx="8426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brouci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10109" y="3445443"/>
            <a:ext cx="7089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včely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7406" y="3886284"/>
            <a:ext cx="9781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čmeláci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66813" y="3886284"/>
            <a:ext cx="8451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motýli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69239" y="4315347"/>
            <a:ext cx="25153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rgbClr val="00B0F0"/>
                </a:solidFill>
              </a:rPr>
              <a:t>š</a:t>
            </a:r>
            <a:r>
              <a:rPr lang="cs-CZ" sz="2000" dirty="0" smtClean="0">
                <a:solidFill>
                  <a:srgbClr val="00B0F0"/>
                </a:solidFill>
              </a:rPr>
              <a:t>ípková</a:t>
            </a:r>
            <a:r>
              <a:rPr lang="cs-CZ" dirty="0" smtClean="0"/>
              <a:t>                     </a:t>
            </a:r>
            <a:r>
              <a:rPr lang="cs-CZ" sz="2000" dirty="0" smtClean="0">
                <a:solidFill>
                  <a:srgbClr val="00B0F0"/>
                </a:solidFill>
              </a:rPr>
              <a:t>růže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959774" y="4765536"/>
            <a:ext cx="7317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trnka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70350" y="4765536"/>
            <a:ext cx="6403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líska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52918" y="5198733"/>
            <a:ext cx="11076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koroptev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28870" y="5190880"/>
            <a:ext cx="10745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křepelka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36382" y="5623679"/>
            <a:ext cx="20541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rgbClr val="00B0F0"/>
                </a:solidFill>
              </a:rPr>
              <a:t>d</a:t>
            </a:r>
            <a:r>
              <a:rPr lang="cs-CZ" sz="2000" dirty="0" smtClean="0">
                <a:solidFill>
                  <a:srgbClr val="00B0F0"/>
                </a:solidFill>
              </a:rPr>
              <a:t>ivoký</a:t>
            </a:r>
            <a:r>
              <a:rPr lang="cs-CZ" dirty="0" smtClean="0"/>
              <a:t>            </a:t>
            </a:r>
            <a:r>
              <a:rPr lang="cs-CZ" sz="2000" dirty="0" smtClean="0">
                <a:solidFill>
                  <a:srgbClr val="00B0F0"/>
                </a:solidFill>
              </a:rPr>
              <a:t>králík</a:t>
            </a:r>
            <a:endParaRPr lang="cs-CZ" sz="20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430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Vyjmenuj, které trávy rostou na louce nejčastěji</a:t>
            </a:r>
            <a:r>
              <a:rPr lang="cs-CZ" sz="2400" dirty="0" smtClean="0"/>
              <a:t>. (</a:t>
            </a:r>
            <a:r>
              <a:rPr lang="cs-CZ" sz="2400" dirty="0" smtClean="0"/>
              <a:t>5)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Vyjmenuj, které byliny na louce najdeme</a:t>
            </a:r>
            <a:r>
              <a:rPr lang="cs-CZ" sz="2400" dirty="0" smtClean="0"/>
              <a:t>. (</a:t>
            </a:r>
            <a:r>
              <a:rPr lang="cs-CZ" sz="2400" dirty="0" smtClean="0"/>
              <a:t>4)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Jmenuj alespoň 2 ptáky a 2 savce, které na louce můžeme vidět.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Rostou na loukách také keře? Jestliže ano, kde je najdeme?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Nakresli alespoň jednoho živočicha a jednu rostlinu, které můžeme na louce vidět a pojmenuj je.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Poznáš je?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  <p:pic>
        <p:nvPicPr>
          <p:cNvPr id="2050" name="Picture 2" descr="C:\Users\ProchazkovaE\AppData\Local\Microsoft\Windows\Temporary Internet Files\Content.IE5\MMHF5AC4\MC9003313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581128"/>
            <a:ext cx="1539089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ochazkovaE\AppData\Local\Microsoft\Windows\Temporary Internet Files\Content.IE5\TLWFA20Q\MC90043687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61941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rochazkovaE\AppData\Local\Microsoft\Windows\Temporary Internet Files\Content.IE5\OJV14C8I\MC90043391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109780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2415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303</Words>
  <Application>Microsoft Office PowerPoint</Application>
  <PresentationFormat>Předvádění na obrazovce (4:3)</PresentationFormat>
  <Paragraphs>57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LOUKA JAKO PŘÍRODNÍ SPOLEČENSTVO</vt:lpstr>
      <vt:lpstr>Samostatná práce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36</cp:revision>
  <dcterms:created xsi:type="dcterms:W3CDTF">2011-08-21T15:31:45Z</dcterms:created>
  <dcterms:modified xsi:type="dcterms:W3CDTF">2012-03-09T19:18:28Z</dcterms:modified>
</cp:coreProperties>
</file>