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16"/>
  </p:notesMasterIdLst>
  <p:sldIdLst>
    <p:sldId id="257" r:id="rId2"/>
    <p:sldId id="258" r:id="rId3"/>
    <p:sldId id="259" r:id="rId4"/>
    <p:sldId id="272" r:id="rId5"/>
    <p:sldId id="273" r:id="rId6"/>
    <p:sldId id="274" r:id="rId7"/>
    <p:sldId id="275" r:id="rId8"/>
    <p:sldId id="276" r:id="rId9"/>
    <p:sldId id="278" r:id="rId10"/>
    <p:sldId id="277" r:id="rId11"/>
    <p:sldId id="279" r:id="rId12"/>
    <p:sldId id="280" r:id="rId13"/>
    <p:sldId id="281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97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2AE851-32B7-429D-B6BE-5FBD28FD706F}" type="doc">
      <dgm:prSet loTypeId="urn:microsoft.com/office/officeart/2005/8/layout/vList2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45ED878-9BA0-4173-87C3-A5B9C20B7CAC}">
      <dgm:prSet/>
      <dgm:spPr/>
      <dgm:t>
        <a:bodyPr/>
        <a:lstStyle/>
        <a:p>
          <a:pPr algn="ctr" rtl="0"/>
          <a:r>
            <a:rPr lang="cs-CZ" smtClean="0"/>
            <a:t>- souhrn správních norem o veřejné správě</a:t>
          </a:r>
          <a:endParaRPr lang="cs-CZ"/>
        </a:p>
      </dgm:t>
    </dgm:pt>
    <dgm:pt modelId="{D9673A78-950D-4BB6-A1C9-6E131786620F}" type="parTrans" cxnId="{DDF53A02-10A4-4FB7-B495-F76DCFD9C9E7}">
      <dgm:prSet/>
      <dgm:spPr/>
      <dgm:t>
        <a:bodyPr/>
        <a:lstStyle/>
        <a:p>
          <a:endParaRPr lang="cs-CZ"/>
        </a:p>
      </dgm:t>
    </dgm:pt>
    <dgm:pt modelId="{B6862858-BF8C-4000-92D8-47FCDD20CC02}" type="sibTrans" cxnId="{DDF53A02-10A4-4FB7-B495-F76DCFD9C9E7}">
      <dgm:prSet/>
      <dgm:spPr/>
      <dgm:t>
        <a:bodyPr/>
        <a:lstStyle/>
        <a:p>
          <a:endParaRPr lang="cs-CZ"/>
        </a:p>
      </dgm:t>
    </dgm:pt>
    <dgm:pt modelId="{ED12A61F-52ED-4731-9D2A-BFBCC6CBE26F}">
      <dgm:prSet/>
      <dgm:spPr/>
      <dgm:t>
        <a:bodyPr/>
        <a:lstStyle/>
        <a:p>
          <a:pPr algn="ctr" rtl="0"/>
          <a:r>
            <a:rPr lang="cs-CZ" smtClean="0"/>
            <a:t>Nejdůležitější prameny: Ústava ČR, zákon o obcích čili obecní zřízení, zákon o krajích (krajské zřízení), správní řád, zákon o Policii ČR</a:t>
          </a:r>
          <a:endParaRPr lang="cs-CZ"/>
        </a:p>
      </dgm:t>
    </dgm:pt>
    <dgm:pt modelId="{330D582E-8945-49BC-A122-DE9BA7EFED8B}" type="parTrans" cxnId="{5EB2AA43-92E2-427D-81C4-9F9072087AC6}">
      <dgm:prSet/>
      <dgm:spPr/>
      <dgm:t>
        <a:bodyPr/>
        <a:lstStyle/>
        <a:p>
          <a:endParaRPr lang="cs-CZ"/>
        </a:p>
      </dgm:t>
    </dgm:pt>
    <dgm:pt modelId="{27BEF831-6DE5-47B4-BDE9-3FB4743E9F4A}" type="sibTrans" cxnId="{5EB2AA43-92E2-427D-81C4-9F9072087AC6}">
      <dgm:prSet/>
      <dgm:spPr/>
      <dgm:t>
        <a:bodyPr/>
        <a:lstStyle/>
        <a:p>
          <a:endParaRPr lang="cs-CZ"/>
        </a:p>
      </dgm:t>
    </dgm:pt>
    <dgm:pt modelId="{5D55446A-2A6C-4EE7-9A14-AFBC5DF6575A}" type="pres">
      <dgm:prSet presAssocID="{ED2AE851-32B7-429D-B6BE-5FBD28FD706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EB1ED7-2F0D-4356-87E4-82DB5C35505C}" type="pres">
      <dgm:prSet presAssocID="{A45ED878-9BA0-4173-87C3-A5B9C20B7CA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EDB739-92FD-4384-8292-8E47141443A9}" type="pres">
      <dgm:prSet presAssocID="{B6862858-BF8C-4000-92D8-47FCDD20CC02}" presName="spacer" presStyleCnt="0"/>
      <dgm:spPr/>
    </dgm:pt>
    <dgm:pt modelId="{46C3083F-2FF4-4849-985B-36CC8D68C30E}" type="pres">
      <dgm:prSet presAssocID="{ED12A61F-52ED-4731-9D2A-BFBCC6CBE26F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1BC30E-67E4-4BF3-89D1-23B02FCDE03E}" type="presOf" srcId="{ED12A61F-52ED-4731-9D2A-BFBCC6CBE26F}" destId="{46C3083F-2FF4-4849-985B-36CC8D68C30E}" srcOrd="0" destOrd="0" presId="urn:microsoft.com/office/officeart/2005/8/layout/vList2"/>
    <dgm:cxn modelId="{5EB2AA43-92E2-427D-81C4-9F9072087AC6}" srcId="{ED2AE851-32B7-429D-B6BE-5FBD28FD706F}" destId="{ED12A61F-52ED-4731-9D2A-BFBCC6CBE26F}" srcOrd="1" destOrd="0" parTransId="{330D582E-8945-49BC-A122-DE9BA7EFED8B}" sibTransId="{27BEF831-6DE5-47B4-BDE9-3FB4743E9F4A}"/>
    <dgm:cxn modelId="{31471CB0-9EB9-4965-B142-8E1561646763}" type="presOf" srcId="{ED2AE851-32B7-429D-B6BE-5FBD28FD706F}" destId="{5D55446A-2A6C-4EE7-9A14-AFBC5DF6575A}" srcOrd="0" destOrd="0" presId="urn:microsoft.com/office/officeart/2005/8/layout/vList2"/>
    <dgm:cxn modelId="{9B307092-4184-497A-A2E7-DFA5651379FC}" type="presOf" srcId="{A45ED878-9BA0-4173-87C3-A5B9C20B7CAC}" destId="{B4EB1ED7-2F0D-4356-87E4-82DB5C35505C}" srcOrd="0" destOrd="0" presId="urn:microsoft.com/office/officeart/2005/8/layout/vList2"/>
    <dgm:cxn modelId="{DDF53A02-10A4-4FB7-B495-F76DCFD9C9E7}" srcId="{ED2AE851-32B7-429D-B6BE-5FBD28FD706F}" destId="{A45ED878-9BA0-4173-87C3-A5B9C20B7CAC}" srcOrd="0" destOrd="0" parTransId="{D9673A78-950D-4BB6-A1C9-6E131786620F}" sibTransId="{B6862858-BF8C-4000-92D8-47FCDD20CC02}"/>
    <dgm:cxn modelId="{3D7B87EA-D4E3-4B5C-84E9-6C022D9BC92F}" type="presParOf" srcId="{5D55446A-2A6C-4EE7-9A14-AFBC5DF6575A}" destId="{B4EB1ED7-2F0D-4356-87E4-82DB5C35505C}" srcOrd="0" destOrd="0" presId="urn:microsoft.com/office/officeart/2005/8/layout/vList2"/>
    <dgm:cxn modelId="{BE9FF106-E891-470E-A687-F0EF6C7466E9}" type="presParOf" srcId="{5D55446A-2A6C-4EE7-9A14-AFBC5DF6575A}" destId="{76EDB739-92FD-4384-8292-8E47141443A9}" srcOrd="1" destOrd="0" presId="urn:microsoft.com/office/officeart/2005/8/layout/vList2"/>
    <dgm:cxn modelId="{CE9440E2-A482-4F4A-8242-45A14545E76F}" type="presParOf" srcId="{5D55446A-2A6C-4EE7-9A14-AFBC5DF6575A}" destId="{46C3083F-2FF4-4849-985B-36CC8D68C30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09945B-3D96-4D75-B7E6-343308BC49F0}" type="doc">
      <dgm:prSet loTypeId="urn:microsoft.com/office/officeart/2005/8/layout/hierarchy6" loCatId="hierarchy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4E6A371-CA4E-43CA-9C8C-AE67203B6A0B}">
      <dgm:prSet phldrT="[Text]"/>
      <dgm:spPr/>
      <dgm:t>
        <a:bodyPr/>
        <a:lstStyle/>
        <a:p>
          <a:r>
            <a:rPr lang="cs-CZ" smtClean="0"/>
            <a:t>VEŘEJNÁ SPRÁVA</a:t>
          </a:r>
          <a:endParaRPr lang="cs-CZ"/>
        </a:p>
      </dgm:t>
    </dgm:pt>
    <dgm:pt modelId="{3DD3FFD3-296E-48AA-BF5A-B91554E642A5}" type="parTrans" cxnId="{73517647-283D-4426-A13E-A2B93D43C23B}">
      <dgm:prSet/>
      <dgm:spPr/>
      <dgm:t>
        <a:bodyPr/>
        <a:lstStyle/>
        <a:p>
          <a:endParaRPr lang="cs-CZ"/>
        </a:p>
      </dgm:t>
    </dgm:pt>
    <dgm:pt modelId="{F339AEC3-4A5B-487E-BBA4-3A9FB6D69DF4}" type="sibTrans" cxnId="{73517647-283D-4426-A13E-A2B93D43C23B}">
      <dgm:prSet/>
      <dgm:spPr/>
      <dgm:t>
        <a:bodyPr/>
        <a:lstStyle/>
        <a:p>
          <a:endParaRPr lang="cs-CZ"/>
        </a:p>
      </dgm:t>
    </dgm:pt>
    <dgm:pt modelId="{836D79C7-4275-4FE5-9D02-C174BD4DC914}">
      <dgm:prSet phldrT="[Text]"/>
      <dgm:spPr/>
      <dgm:t>
        <a:bodyPr/>
        <a:lstStyle/>
        <a:p>
          <a:r>
            <a:rPr lang="cs-CZ" smtClean="0"/>
            <a:t>SAMOSPRÁVA</a:t>
          </a:r>
          <a:endParaRPr lang="cs-CZ"/>
        </a:p>
      </dgm:t>
    </dgm:pt>
    <dgm:pt modelId="{D79047ED-4174-4D59-8D92-8E8F543B0043}" type="parTrans" cxnId="{045C508B-5330-428D-A82B-4C4CF8AC5378}">
      <dgm:prSet/>
      <dgm:spPr/>
      <dgm:t>
        <a:bodyPr/>
        <a:lstStyle/>
        <a:p>
          <a:endParaRPr lang="cs-CZ"/>
        </a:p>
      </dgm:t>
    </dgm:pt>
    <dgm:pt modelId="{99F042C9-22E9-429C-9B96-52EC6FB83457}" type="sibTrans" cxnId="{045C508B-5330-428D-A82B-4C4CF8AC5378}">
      <dgm:prSet/>
      <dgm:spPr/>
      <dgm:t>
        <a:bodyPr/>
        <a:lstStyle/>
        <a:p>
          <a:endParaRPr lang="cs-CZ"/>
        </a:p>
      </dgm:t>
    </dgm:pt>
    <dgm:pt modelId="{80CB9FF5-416A-4BE7-A6A0-14FE7359C250}">
      <dgm:prSet phldrT="[Text]"/>
      <dgm:spPr/>
      <dgm:t>
        <a:bodyPr/>
        <a:lstStyle/>
        <a:p>
          <a:r>
            <a:rPr lang="cs-CZ" smtClean="0"/>
            <a:t>ÚZEMNÍ SAMOSPRÁVA</a:t>
          </a:r>
          <a:endParaRPr lang="cs-CZ"/>
        </a:p>
      </dgm:t>
    </dgm:pt>
    <dgm:pt modelId="{766A929D-21A6-4EB6-B634-275DF2AA3196}" type="parTrans" cxnId="{563B183B-89BB-421B-9B6D-6221B6887CCA}">
      <dgm:prSet/>
      <dgm:spPr/>
      <dgm:t>
        <a:bodyPr/>
        <a:lstStyle/>
        <a:p>
          <a:endParaRPr lang="cs-CZ"/>
        </a:p>
      </dgm:t>
    </dgm:pt>
    <dgm:pt modelId="{F49AE568-2DD7-40C6-BDA5-5D76BCEB7D61}" type="sibTrans" cxnId="{563B183B-89BB-421B-9B6D-6221B6887CCA}">
      <dgm:prSet/>
      <dgm:spPr/>
      <dgm:t>
        <a:bodyPr/>
        <a:lstStyle/>
        <a:p>
          <a:endParaRPr lang="cs-CZ"/>
        </a:p>
      </dgm:t>
    </dgm:pt>
    <dgm:pt modelId="{172B5B20-F3DC-42FC-9A81-2BC7258A864E}">
      <dgm:prSet phldrT="[Text]"/>
      <dgm:spPr/>
      <dgm:t>
        <a:bodyPr/>
        <a:lstStyle/>
        <a:p>
          <a:r>
            <a:rPr lang="cs-CZ" smtClean="0"/>
            <a:t>ZÁJMOVÁ SAMOSPRÁVA</a:t>
          </a:r>
          <a:endParaRPr lang="cs-CZ"/>
        </a:p>
      </dgm:t>
    </dgm:pt>
    <dgm:pt modelId="{F413BB5A-2CEC-4E4C-BABA-07E0CE375EEF}" type="parTrans" cxnId="{9D18439B-3FA1-4DA7-9AD5-03D59B1F8685}">
      <dgm:prSet/>
      <dgm:spPr/>
      <dgm:t>
        <a:bodyPr/>
        <a:lstStyle/>
        <a:p>
          <a:endParaRPr lang="cs-CZ"/>
        </a:p>
      </dgm:t>
    </dgm:pt>
    <dgm:pt modelId="{E420C787-4F42-42CF-BBA5-EBF5E3E0E5A5}" type="sibTrans" cxnId="{9D18439B-3FA1-4DA7-9AD5-03D59B1F8685}">
      <dgm:prSet/>
      <dgm:spPr/>
      <dgm:t>
        <a:bodyPr/>
        <a:lstStyle/>
        <a:p>
          <a:endParaRPr lang="cs-CZ"/>
        </a:p>
      </dgm:t>
    </dgm:pt>
    <dgm:pt modelId="{09F9B02D-91F3-4A80-B756-BA7EA282E4BC}">
      <dgm:prSet phldrT="[Text]"/>
      <dgm:spPr/>
      <dgm:t>
        <a:bodyPr/>
        <a:lstStyle/>
        <a:p>
          <a:r>
            <a:rPr lang="cs-CZ" smtClean="0"/>
            <a:t>STÁTNÍ SPRÁVA</a:t>
          </a:r>
          <a:endParaRPr lang="cs-CZ"/>
        </a:p>
      </dgm:t>
    </dgm:pt>
    <dgm:pt modelId="{9158F69B-6068-4335-83D0-F2D48529A7CE}" type="parTrans" cxnId="{4E0F4C3E-D26E-4384-92FD-48E9BEBD6F47}">
      <dgm:prSet/>
      <dgm:spPr/>
      <dgm:t>
        <a:bodyPr/>
        <a:lstStyle/>
        <a:p>
          <a:endParaRPr lang="cs-CZ"/>
        </a:p>
      </dgm:t>
    </dgm:pt>
    <dgm:pt modelId="{CA044B20-96F2-44FA-8237-E3349DA8845E}" type="sibTrans" cxnId="{4E0F4C3E-D26E-4384-92FD-48E9BEBD6F47}">
      <dgm:prSet/>
      <dgm:spPr/>
      <dgm:t>
        <a:bodyPr/>
        <a:lstStyle/>
        <a:p>
          <a:endParaRPr lang="cs-CZ"/>
        </a:p>
      </dgm:t>
    </dgm:pt>
    <dgm:pt modelId="{4CD4EE4B-D067-4966-B672-DD5A8ECB65B0}">
      <dgm:prSet phldrT="[Text]"/>
      <dgm:spPr/>
      <dgm:t>
        <a:bodyPr/>
        <a:lstStyle/>
        <a:p>
          <a:r>
            <a:rPr lang="cs-CZ" smtClean="0"/>
            <a:t>Správní právo je v základních parametrech definováno Ústavou České republiky (zákon č. 1/1993 Sb.)</a:t>
          </a:r>
          <a:endParaRPr lang="cs-CZ"/>
        </a:p>
      </dgm:t>
    </dgm:pt>
    <dgm:pt modelId="{21BB1353-11B8-40B1-B512-1F29300E5898}" type="parTrans" cxnId="{C9BFA160-975D-44B3-B8BC-4454DF92E5CB}">
      <dgm:prSet/>
      <dgm:spPr/>
      <dgm:t>
        <a:bodyPr/>
        <a:lstStyle/>
        <a:p>
          <a:endParaRPr lang="cs-CZ"/>
        </a:p>
      </dgm:t>
    </dgm:pt>
    <dgm:pt modelId="{9123096E-85D2-4170-8D1C-DB79FD770660}" type="sibTrans" cxnId="{C9BFA160-975D-44B3-B8BC-4454DF92E5CB}">
      <dgm:prSet/>
      <dgm:spPr/>
      <dgm:t>
        <a:bodyPr/>
        <a:lstStyle/>
        <a:p>
          <a:endParaRPr lang="cs-CZ"/>
        </a:p>
      </dgm:t>
    </dgm:pt>
    <dgm:pt modelId="{65F73DAB-CEB6-4251-8407-AAD737E8B61A}">
      <dgm:prSet phldrT="[Text]" phldr="1"/>
      <dgm:spPr/>
      <dgm:t>
        <a:bodyPr/>
        <a:lstStyle/>
        <a:p>
          <a:endParaRPr lang="cs-CZ"/>
        </a:p>
      </dgm:t>
    </dgm:pt>
    <dgm:pt modelId="{0853B865-A73B-422D-A9CE-CB9C68A9A717}" type="parTrans" cxnId="{B233DB6A-4513-4BCF-96FE-8BD824C25BC3}">
      <dgm:prSet/>
      <dgm:spPr/>
      <dgm:t>
        <a:bodyPr/>
        <a:lstStyle/>
        <a:p>
          <a:endParaRPr lang="cs-CZ"/>
        </a:p>
      </dgm:t>
    </dgm:pt>
    <dgm:pt modelId="{5D54D876-FC0C-4E96-B666-273B612B19E9}" type="sibTrans" cxnId="{B233DB6A-4513-4BCF-96FE-8BD824C25BC3}">
      <dgm:prSet/>
      <dgm:spPr/>
      <dgm:t>
        <a:bodyPr/>
        <a:lstStyle/>
        <a:p>
          <a:endParaRPr lang="cs-CZ"/>
        </a:p>
      </dgm:t>
    </dgm:pt>
    <dgm:pt modelId="{6EF40B10-B077-4EAB-B2B7-39530DB164C8}">
      <dgm:prSet phldrT="[Text]" phldr="1"/>
      <dgm:spPr/>
      <dgm:t>
        <a:bodyPr/>
        <a:lstStyle/>
        <a:p>
          <a:endParaRPr lang="cs-CZ"/>
        </a:p>
      </dgm:t>
    </dgm:pt>
    <dgm:pt modelId="{1F95DC98-C783-42FF-8B19-67DCDD330A5A}" type="parTrans" cxnId="{B6E8F434-2E7D-41CE-91E4-373CFC1B8B44}">
      <dgm:prSet/>
      <dgm:spPr/>
      <dgm:t>
        <a:bodyPr/>
        <a:lstStyle/>
        <a:p>
          <a:endParaRPr lang="cs-CZ"/>
        </a:p>
      </dgm:t>
    </dgm:pt>
    <dgm:pt modelId="{DA776C6A-8E87-458C-9EE4-1C8873E974CB}" type="sibTrans" cxnId="{B6E8F434-2E7D-41CE-91E4-373CFC1B8B44}">
      <dgm:prSet/>
      <dgm:spPr/>
      <dgm:t>
        <a:bodyPr/>
        <a:lstStyle/>
        <a:p>
          <a:endParaRPr lang="cs-CZ"/>
        </a:p>
      </dgm:t>
    </dgm:pt>
    <dgm:pt modelId="{BC2B9C5E-8C4E-4268-883C-493F9BE017B0}" type="pres">
      <dgm:prSet presAssocID="{8309945B-3D96-4D75-B7E6-343308BC49F0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EDA823C-CC13-4E27-9028-FC55A9083865}" type="pres">
      <dgm:prSet presAssocID="{8309945B-3D96-4D75-B7E6-343308BC49F0}" presName="hierFlow" presStyleCnt="0"/>
      <dgm:spPr/>
    </dgm:pt>
    <dgm:pt modelId="{4C118469-5B05-462A-BC6B-9AC0C7184E0A}" type="pres">
      <dgm:prSet presAssocID="{8309945B-3D96-4D75-B7E6-343308BC49F0}" presName="firstBuf" presStyleCnt="0"/>
      <dgm:spPr/>
    </dgm:pt>
    <dgm:pt modelId="{5D082F3C-CE50-4604-9656-8933D15E361C}" type="pres">
      <dgm:prSet presAssocID="{8309945B-3D96-4D75-B7E6-343308BC49F0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11F15274-5399-43FA-8AA2-D5AFBDA36A2D}" type="pres">
      <dgm:prSet presAssocID="{14E6A371-CA4E-43CA-9C8C-AE67203B6A0B}" presName="Name14" presStyleCnt="0"/>
      <dgm:spPr/>
    </dgm:pt>
    <dgm:pt modelId="{382374EB-565E-4451-8004-5AE94656CA53}" type="pres">
      <dgm:prSet presAssocID="{14E6A371-CA4E-43CA-9C8C-AE67203B6A0B}" presName="level1Shap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8929839-426A-476C-BAE2-BC192292E3D8}" type="pres">
      <dgm:prSet presAssocID="{14E6A371-CA4E-43CA-9C8C-AE67203B6A0B}" presName="hierChild2" presStyleCnt="0"/>
      <dgm:spPr/>
    </dgm:pt>
    <dgm:pt modelId="{1A2E2F41-5DCF-424F-8356-2592F0AD08B2}" type="pres">
      <dgm:prSet presAssocID="{D79047ED-4174-4D59-8D92-8E8F543B0043}" presName="Name19" presStyleLbl="parChTrans1D2" presStyleIdx="0" presStyleCnt="2"/>
      <dgm:spPr/>
      <dgm:t>
        <a:bodyPr/>
        <a:lstStyle/>
        <a:p>
          <a:endParaRPr lang="cs-CZ"/>
        </a:p>
      </dgm:t>
    </dgm:pt>
    <dgm:pt modelId="{68319880-004D-43DB-B228-A04A377200E9}" type="pres">
      <dgm:prSet presAssocID="{836D79C7-4275-4FE5-9D02-C174BD4DC914}" presName="Name21" presStyleCnt="0"/>
      <dgm:spPr/>
    </dgm:pt>
    <dgm:pt modelId="{ACC18855-399A-4992-8510-3CCB0EE516BC}" type="pres">
      <dgm:prSet presAssocID="{836D79C7-4275-4FE5-9D02-C174BD4DC914}" presName="level2Shape" presStyleLbl="node2" presStyleIdx="0" presStyleCnt="2"/>
      <dgm:spPr/>
      <dgm:t>
        <a:bodyPr/>
        <a:lstStyle/>
        <a:p>
          <a:endParaRPr lang="cs-CZ"/>
        </a:p>
      </dgm:t>
    </dgm:pt>
    <dgm:pt modelId="{EFD44DDB-5454-4108-86CB-582BEB0B9946}" type="pres">
      <dgm:prSet presAssocID="{836D79C7-4275-4FE5-9D02-C174BD4DC914}" presName="hierChild3" presStyleCnt="0"/>
      <dgm:spPr/>
    </dgm:pt>
    <dgm:pt modelId="{417D646A-AE30-4ACE-AACD-25A68EB8F196}" type="pres">
      <dgm:prSet presAssocID="{766A929D-21A6-4EB6-B634-275DF2AA3196}" presName="Name19" presStyleLbl="parChTrans1D3" presStyleIdx="0" presStyleCnt="2"/>
      <dgm:spPr/>
      <dgm:t>
        <a:bodyPr/>
        <a:lstStyle/>
        <a:p>
          <a:endParaRPr lang="cs-CZ"/>
        </a:p>
      </dgm:t>
    </dgm:pt>
    <dgm:pt modelId="{9B55F3F1-3048-4D61-A774-961D93D260A0}" type="pres">
      <dgm:prSet presAssocID="{80CB9FF5-416A-4BE7-A6A0-14FE7359C250}" presName="Name21" presStyleCnt="0"/>
      <dgm:spPr/>
    </dgm:pt>
    <dgm:pt modelId="{6A5A14D8-2417-4C81-A00C-C895044B339D}" type="pres">
      <dgm:prSet presAssocID="{80CB9FF5-416A-4BE7-A6A0-14FE7359C250}" presName="level2Shape" presStyleLbl="node3" presStyleIdx="0" presStyleCnt="2"/>
      <dgm:spPr/>
      <dgm:t>
        <a:bodyPr/>
        <a:lstStyle/>
        <a:p>
          <a:endParaRPr lang="cs-CZ"/>
        </a:p>
      </dgm:t>
    </dgm:pt>
    <dgm:pt modelId="{B041BDB2-403C-4079-B296-D8C331D7677E}" type="pres">
      <dgm:prSet presAssocID="{80CB9FF5-416A-4BE7-A6A0-14FE7359C250}" presName="hierChild3" presStyleCnt="0"/>
      <dgm:spPr/>
    </dgm:pt>
    <dgm:pt modelId="{D8CD374E-20B8-478D-852A-1A8AE9D4B31B}" type="pres">
      <dgm:prSet presAssocID="{F413BB5A-2CEC-4E4C-BABA-07E0CE375EEF}" presName="Name19" presStyleLbl="parChTrans1D3" presStyleIdx="1" presStyleCnt="2"/>
      <dgm:spPr/>
      <dgm:t>
        <a:bodyPr/>
        <a:lstStyle/>
        <a:p>
          <a:endParaRPr lang="cs-CZ"/>
        </a:p>
      </dgm:t>
    </dgm:pt>
    <dgm:pt modelId="{0B8123CC-F81E-4169-BBF7-C64ABBF6514A}" type="pres">
      <dgm:prSet presAssocID="{172B5B20-F3DC-42FC-9A81-2BC7258A864E}" presName="Name21" presStyleCnt="0"/>
      <dgm:spPr/>
    </dgm:pt>
    <dgm:pt modelId="{7C8D389F-A0B3-4D9D-ADA1-D3596653B377}" type="pres">
      <dgm:prSet presAssocID="{172B5B20-F3DC-42FC-9A81-2BC7258A864E}" presName="level2Shape" presStyleLbl="node3" presStyleIdx="1" presStyleCnt="2"/>
      <dgm:spPr/>
      <dgm:t>
        <a:bodyPr/>
        <a:lstStyle/>
        <a:p>
          <a:endParaRPr lang="cs-CZ"/>
        </a:p>
      </dgm:t>
    </dgm:pt>
    <dgm:pt modelId="{71678667-4E84-4A38-8C56-94FD0B41DC93}" type="pres">
      <dgm:prSet presAssocID="{172B5B20-F3DC-42FC-9A81-2BC7258A864E}" presName="hierChild3" presStyleCnt="0"/>
      <dgm:spPr/>
    </dgm:pt>
    <dgm:pt modelId="{7F2AFDDD-AAE0-44B4-B2DF-F75951194A89}" type="pres">
      <dgm:prSet presAssocID="{9158F69B-6068-4335-83D0-F2D48529A7CE}" presName="Name19" presStyleLbl="parChTrans1D2" presStyleIdx="1" presStyleCnt="2"/>
      <dgm:spPr/>
      <dgm:t>
        <a:bodyPr/>
        <a:lstStyle/>
        <a:p>
          <a:endParaRPr lang="cs-CZ"/>
        </a:p>
      </dgm:t>
    </dgm:pt>
    <dgm:pt modelId="{38C8A1DB-9A09-469D-B8C2-67ECCD7F2F19}" type="pres">
      <dgm:prSet presAssocID="{09F9B02D-91F3-4A80-B756-BA7EA282E4BC}" presName="Name21" presStyleCnt="0"/>
      <dgm:spPr/>
    </dgm:pt>
    <dgm:pt modelId="{34CD9EDD-85ED-41FF-982D-9244F3B2332F}" type="pres">
      <dgm:prSet presAssocID="{09F9B02D-91F3-4A80-B756-BA7EA282E4BC}" presName="level2Shape" presStyleLbl="node2" presStyleIdx="1" presStyleCnt="2"/>
      <dgm:spPr/>
      <dgm:t>
        <a:bodyPr/>
        <a:lstStyle/>
        <a:p>
          <a:endParaRPr lang="cs-CZ"/>
        </a:p>
      </dgm:t>
    </dgm:pt>
    <dgm:pt modelId="{A72984E2-A90A-46A4-B5C1-12E66BBAEFE3}" type="pres">
      <dgm:prSet presAssocID="{09F9B02D-91F3-4A80-B756-BA7EA282E4BC}" presName="hierChild3" presStyleCnt="0"/>
      <dgm:spPr/>
    </dgm:pt>
    <dgm:pt modelId="{C0403A3D-A116-4166-8FFD-38A86F46E205}" type="pres">
      <dgm:prSet presAssocID="{8309945B-3D96-4D75-B7E6-343308BC49F0}" presName="bgShapesFlow" presStyleCnt="0"/>
      <dgm:spPr/>
    </dgm:pt>
    <dgm:pt modelId="{F9FDFF60-F4D9-4695-96CB-A65026262516}" type="pres">
      <dgm:prSet presAssocID="{4CD4EE4B-D067-4966-B672-DD5A8ECB65B0}" presName="rectComp" presStyleCnt="0"/>
      <dgm:spPr/>
    </dgm:pt>
    <dgm:pt modelId="{0C582DA5-E57E-4E84-92F6-7E67BED62929}" type="pres">
      <dgm:prSet presAssocID="{4CD4EE4B-D067-4966-B672-DD5A8ECB65B0}" presName="bgRect" presStyleLbl="bgShp" presStyleIdx="0" presStyleCnt="3"/>
      <dgm:spPr/>
      <dgm:t>
        <a:bodyPr/>
        <a:lstStyle/>
        <a:p>
          <a:endParaRPr lang="cs-CZ"/>
        </a:p>
      </dgm:t>
    </dgm:pt>
    <dgm:pt modelId="{77D5D335-F1F1-41C5-B1D2-A4D92CCB2539}" type="pres">
      <dgm:prSet presAssocID="{4CD4EE4B-D067-4966-B672-DD5A8ECB65B0}" presName="bgRectTx" presStyleLbl="bgShp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A73E9D-37D9-4960-883F-CEA8E72AD1E6}" type="pres">
      <dgm:prSet presAssocID="{4CD4EE4B-D067-4966-B672-DD5A8ECB65B0}" presName="spComp" presStyleCnt="0"/>
      <dgm:spPr/>
    </dgm:pt>
    <dgm:pt modelId="{2CA18F01-746E-4202-9068-E22E6F625F60}" type="pres">
      <dgm:prSet presAssocID="{4CD4EE4B-D067-4966-B672-DD5A8ECB65B0}" presName="vSp" presStyleCnt="0"/>
      <dgm:spPr/>
    </dgm:pt>
    <dgm:pt modelId="{42F0B44C-E9F3-4060-9074-325114B8C349}" type="pres">
      <dgm:prSet presAssocID="{65F73DAB-CEB6-4251-8407-AAD737E8B61A}" presName="rectComp" presStyleCnt="0"/>
      <dgm:spPr/>
    </dgm:pt>
    <dgm:pt modelId="{872CB30D-BA31-48AD-BD62-5C4A397430C8}" type="pres">
      <dgm:prSet presAssocID="{65F73DAB-CEB6-4251-8407-AAD737E8B61A}" presName="bgRect" presStyleLbl="bgShp" presStyleIdx="1" presStyleCnt="3"/>
      <dgm:spPr/>
      <dgm:t>
        <a:bodyPr/>
        <a:lstStyle/>
        <a:p>
          <a:endParaRPr lang="cs-CZ"/>
        </a:p>
      </dgm:t>
    </dgm:pt>
    <dgm:pt modelId="{A14B2E9C-62E3-41A9-8B6A-37CAC72271C7}" type="pres">
      <dgm:prSet presAssocID="{65F73DAB-CEB6-4251-8407-AAD737E8B61A}" presName="bgRectTx" presStyleLbl="bgShp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B521FD-9FC7-4211-9B1E-A4CA786EBA84}" type="pres">
      <dgm:prSet presAssocID="{65F73DAB-CEB6-4251-8407-AAD737E8B61A}" presName="spComp" presStyleCnt="0"/>
      <dgm:spPr/>
    </dgm:pt>
    <dgm:pt modelId="{ACCAF4B6-F7AA-4E5F-B43E-58EE6D2515ED}" type="pres">
      <dgm:prSet presAssocID="{65F73DAB-CEB6-4251-8407-AAD737E8B61A}" presName="vSp" presStyleCnt="0"/>
      <dgm:spPr/>
    </dgm:pt>
    <dgm:pt modelId="{A17A64F5-8B30-4C98-8185-C1FB16848EFA}" type="pres">
      <dgm:prSet presAssocID="{6EF40B10-B077-4EAB-B2B7-39530DB164C8}" presName="rectComp" presStyleCnt="0"/>
      <dgm:spPr/>
    </dgm:pt>
    <dgm:pt modelId="{C59080C4-F1A0-47D0-8D64-D24C9A362CEB}" type="pres">
      <dgm:prSet presAssocID="{6EF40B10-B077-4EAB-B2B7-39530DB164C8}" presName="bgRect" presStyleLbl="bgShp" presStyleIdx="2" presStyleCnt="3"/>
      <dgm:spPr/>
      <dgm:t>
        <a:bodyPr/>
        <a:lstStyle/>
        <a:p>
          <a:endParaRPr lang="cs-CZ"/>
        </a:p>
      </dgm:t>
    </dgm:pt>
    <dgm:pt modelId="{B50AD357-58DE-4365-8B4F-4B798A31B7D9}" type="pres">
      <dgm:prSet presAssocID="{6EF40B10-B077-4EAB-B2B7-39530DB164C8}" presName="bgRectTx" presStyleLbl="bgShp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8243C7-8C94-4C72-9079-A6349637E882}" type="presOf" srcId="{09F9B02D-91F3-4A80-B756-BA7EA282E4BC}" destId="{34CD9EDD-85ED-41FF-982D-9244F3B2332F}" srcOrd="0" destOrd="0" presId="urn:microsoft.com/office/officeart/2005/8/layout/hierarchy6"/>
    <dgm:cxn modelId="{AF178E7F-6741-4695-86C4-2E915671B7D2}" type="presOf" srcId="{4CD4EE4B-D067-4966-B672-DD5A8ECB65B0}" destId="{77D5D335-F1F1-41C5-B1D2-A4D92CCB2539}" srcOrd="1" destOrd="0" presId="urn:microsoft.com/office/officeart/2005/8/layout/hierarchy6"/>
    <dgm:cxn modelId="{66AE57C7-5F0F-4A85-B11D-D8483BEA8031}" type="presOf" srcId="{80CB9FF5-416A-4BE7-A6A0-14FE7359C250}" destId="{6A5A14D8-2417-4C81-A00C-C895044B339D}" srcOrd="0" destOrd="0" presId="urn:microsoft.com/office/officeart/2005/8/layout/hierarchy6"/>
    <dgm:cxn modelId="{22E5C227-BC59-4FCF-9C4F-4348EA0BCD56}" type="presOf" srcId="{766A929D-21A6-4EB6-B634-275DF2AA3196}" destId="{417D646A-AE30-4ACE-AACD-25A68EB8F196}" srcOrd="0" destOrd="0" presId="urn:microsoft.com/office/officeart/2005/8/layout/hierarchy6"/>
    <dgm:cxn modelId="{563B183B-89BB-421B-9B6D-6221B6887CCA}" srcId="{836D79C7-4275-4FE5-9D02-C174BD4DC914}" destId="{80CB9FF5-416A-4BE7-A6A0-14FE7359C250}" srcOrd="0" destOrd="0" parTransId="{766A929D-21A6-4EB6-B634-275DF2AA3196}" sibTransId="{F49AE568-2DD7-40C6-BDA5-5D76BCEB7D61}"/>
    <dgm:cxn modelId="{C2F518E9-1115-4582-9771-1FEB723AD8B4}" type="presOf" srcId="{D79047ED-4174-4D59-8D92-8E8F543B0043}" destId="{1A2E2F41-5DCF-424F-8356-2592F0AD08B2}" srcOrd="0" destOrd="0" presId="urn:microsoft.com/office/officeart/2005/8/layout/hierarchy6"/>
    <dgm:cxn modelId="{9D18439B-3FA1-4DA7-9AD5-03D59B1F8685}" srcId="{836D79C7-4275-4FE5-9D02-C174BD4DC914}" destId="{172B5B20-F3DC-42FC-9A81-2BC7258A864E}" srcOrd="1" destOrd="0" parTransId="{F413BB5A-2CEC-4E4C-BABA-07E0CE375EEF}" sibTransId="{E420C787-4F42-42CF-BBA5-EBF5E3E0E5A5}"/>
    <dgm:cxn modelId="{E5F72798-ED70-4C70-B396-B6D9EDB15961}" type="presOf" srcId="{9158F69B-6068-4335-83D0-F2D48529A7CE}" destId="{7F2AFDDD-AAE0-44B4-B2DF-F75951194A89}" srcOrd="0" destOrd="0" presId="urn:microsoft.com/office/officeart/2005/8/layout/hierarchy6"/>
    <dgm:cxn modelId="{5158941D-7F8B-47BC-82D2-8134C75059AF}" type="presOf" srcId="{836D79C7-4275-4FE5-9D02-C174BD4DC914}" destId="{ACC18855-399A-4992-8510-3CCB0EE516BC}" srcOrd="0" destOrd="0" presId="urn:microsoft.com/office/officeart/2005/8/layout/hierarchy6"/>
    <dgm:cxn modelId="{B73E6547-D213-4E3D-92BB-0ED0F8E15B84}" type="presOf" srcId="{6EF40B10-B077-4EAB-B2B7-39530DB164C8}" destId="{C59080C4-F1A0-47D0-8D64-D24C9A362CEB}" srcOrd="0" destOrd="0" presId="urn:microsoft.com/office/officeart/2005/8/layout/hierarchy6"/>
    <dgm:cxn modelId="{C9BFA160-975D-44B3-B8BC-4454DF92E5CB}" srcId="{8309945B-3D96-4D75-B7E6-343308BC49F0}" destId="{4CD4EE4B-D067-4966-B672-DD5A8ECB65B0}" srcOrd="1" destOrd="0" parTransId="{21BB1353-11B8-40B1-B512-1F29300E5898}" sibTransId="{9123096E-85D2-4170-8D1C-DB79FD770660}"/>
    <dgm:cxn modelId="{79534CB8-8D45-4FFC-854C-E3D1AE7A127E}" type="presOf" srcId="{65F73DAB-CEB6-4251-8407-AAD737E8B61A}" destId="{A14B2E9C-62E3-41A9-8B6A-37CAC72271C7}" srcOrd="1" destOrd="0" presId="urn:microsoft.com/office/officeart/2005/8/layout/hierarchy6"/>
    <dgm:cxn modelId="{B233DB6A-4513-4BCF-96FE-8BD824C25BC3}" srcId="{8309945B-3D96-4D75-B7E6-343308BC49F0}" destId="{65F73DAB-CEB6-4251-8407-AAD737E8B61A}" srcOrd="2" destOrd="0" parTransId="{0853B865-A73B-422D-A9CE-CB9C68A9A717}" sibTransId="{5D54D876-FC0C-4E96-B666-273B612B19E9}"/>
    <dgm:cxn modelId="{B6E8F434-2E7D-41CE-91E4-373CFC1B8B44}" srcId="{8309945B-3D96-4D75-B7E6-343308BC49F0}" destId="{6EF40B10-B077-4EAB-B2B7-39530DB164C8}" srcOrd="3" destOrd="0" parTransId="{1F95DC98-C783-42FF-8B19-67DCDD330A5A}" sibTransId="{DA776C6A-8E87-458C-9EE4-1C8873E974CB}"/>
    <dgm:cxn modelId="{B86B1656-6646-4A98-A71D-1D226CCD5FD8}" type="presOf" srcId="{4CD4EE4B-D067-4966-B672-DD5A8ECB65B0}" destId="{0C582DA5-E57E-4E84-92F6-7E67BED62929}" srcOrd="0" destOrd="0" presId="urn:microsoft.com/office/officeart/2005/8/layout/hierarchy6"/>
    <dgm:cxn modelId="{F1FFBEC5-EB4E-47BC-9FB6-1A51DC59E6D4}" type="presOf" srcId="{172B5B20-F3DC-42FC-9A81-2BC7258A864E}" destId="{7C8D389F-A0B3-4D9D-ADA1-D3596653B377}" srcOrd="0" destOrd="0" presId="urn:microsoft.com/office/officeart/2005/8/layout/hierarchy6"/>
    <dgm:cxn modelId="{E159D60A-6E6C-4C02-A084-0FA652864DBF}" type="presOf" srcId="{6EF40B10-B077-4EAB-B2B7-39530DB164C8}" destId="{B50AD357-58DE-4365-8B4F-4B798A31B7D9}" srcOrd="1" destOrd="0" presId="urn:microsoft.com/office/officeart/2005/8/layout/hierarchy6"/>
    <dgm:cxn modelId="{73517647-283D-4426-A13E-A2B93D43C23B}" srcId="{8309945B-3D96-4D75-B7E6-343308BC49F0}" destId="{14E6A371-CA4E-43CA-9C8C-AE67203B6A0B}" srcOrd="0" destOrd="0" parTransId="{3DD3FFD3-296E-48AA-BF5A-B91554E642A5}" sibTransId="{F339AEC3-4A5B-487E-BBA4-3A9FB6D69DF4}"/>
    <dgm:cxn modelId="{045C508B-5330-428D-A82B-4C4CF8AC5378}" srcId="{14E6A371-CA4E-43CA-9C8C-AE67203B6A0B}" destId="{836D79C7-4275-4FE5-9D02-C174BD4DC914}" srcOrd="0" destOrd="0" parTransId="{D79047ED-4174-4D59-8D92-8E8F543B0043}" sibTransId="{99F042C9-22E9-429C-9B96-52EC6FB83457}"/>
    <dgm:cxn modelId="{4E0F4C3E-D26E-4384-92FD-48E9BEBD6F47}" srcId="{14E6A371-CA4E-43CA-9C8C-AE67203B6A0B}" destId="{09F9B02D-91F3-4A80-B756-BA7EA282E4BC}" srcOrd="1" destOrd="0" parTransId="{9158F69B-6068-4335-83D0-F2D48529A7CE}" sibTransId="{CA044B20-96F2-44FA-8237-E3349DA8845E}"/>
    <dgm:cxn modelId="{7BFE0E08-E9D6-4DAC-83F2-D3AAAE0B264D}" type="presOf" srcId="{14E6A371-CA4E-43CA-9C8C-AE67203B6A0B}" destId="{382374EB-565E-4451-8004-5AE94656CA53}" srcOrd="0" destOrd="0" presId="urn:microsoft.com/office/officeart/2005/8/layout/hierarchy6"/>
    <dgm:cxn modelId="{4C3BDB97-0BD4-499D-8F38-2947F8A45B26}" type="presOf" srcId="{F413BB5A-2CEC-4E4C-BABA-07E0CE375EEF}" destId="{D8CD374E-20B8-478D-852A-1A8AE9D4B31B}" srcOrd="0" destOrd="0" presId="urn:microsoft.com/office/officeart/2005/8/layout/hierarchy6"/>
    <dgm:cxn modelId="{D1EABFA2-8947-462A-9455-8BD4273FE234}" type="presOf" srcId="{65F73DAB-CEB6-4251-8407-AAD737E8B61A}" destId="{872CB30D-BA31-48AD-BD62-5C4A397430C8}" srcOrd="0" destOrd="0" presId="urn:microsoft.com/office/officeart/2005/8/layout/hierarchy6"/>
    <dgm:cxn modelId="{6C42E47E-8A24-4A3F-B249-03B38B970FED}" type="presOf" srcId="{8309945B-3D96-4D75-B7E6-343308BC49F0}" destId="{BC2B9C5E-8C4E-4268-883C-493F9BE017B0}" srcOrd="0" destOrd="0" presId="urn:microsoft.com/office/officeart/2005/8/layout/hierarchy6"/>
    <dgm:cxn modelId="{3461B83D-ECE0-47A2-AD8F-B96C1B9828E8}" type="presParOf" srcId="{BC2B9C5E-8C4E-4268-883C-493F9BE017B0}" destId="{FEDA823C-CC13-4E27-9028-FC55A9083865}" srcOrd="0" destOrd="0" presId="urn:microsoft.com/office/officeart/2005/8/layout/hierarchy6"/>
    <dgm:cxn modelId="{FB2DA5A9-E7BD-4B9D-A1C6-75016820E6F2}" type="presParOf" srcId="{FEDA823C-CC13-4E27-9028-FC55A9083865}" destId="{4C118469-5B05-462A-BC6B-9AC0C7184E0A}" srcOrd="0" destOrd="0" presId="urn:microsoft.com/office/officeart/2005/8/layout/hierarchy6"/>
    <dgm:cxn modelId="{56F5A46F-0977-4D2A-941C-188930DD6C95}" type="presParOf" srcId="{FEDA823C-CC13-4E27-9028-FC55A9083865}" destId="{5D082F3C-CE50-4604-9656-8933D15E361C}" srcOrd="1" destOrd="0" presId="urn:microsoft.com/office/officeart/2005/8/layout/hierarchy6"/>
    <dgm:cxn modelId="{0DC65E2B-2DFE-4A67-AC5D-68BCB369CC1E}" type="presParOf" srcId="{5D082F3C-CE50-4604-9656-8933D15E361C}" destId="{11F15274-5399-43FA-8AA2-D5AFBDA36A2D}" srcOrd="0" destOrd="0" presId="urn:microsoft.com/office/officeart/2005/8/layout/hierarchy6"/>
    <dgm:cxn modelId="{F9A4F888-4367-4F25-90ED-A9D8BAF3767C}" type="presParOf" srcId="{11F15274-5399-43FA-8AA2-D5AFBDA36A2D}" destId="{382374EB-565E-4451-8004-5AE94656CA53}" srcOrd="0" destOrd="0" presId="urn:microsoft.com/office/officeart/2005/8/layout/hierarchy6"/>
    <dgm:cxn modelId="{CC803757-EBB8-4AB1-8E23-6123EA81AB48}" type="presParOf" srcId="{11F15274-5399-43FA-8AA2-D5AFBDA36A2D}" destId="{68929839-426A-476C-BAE2-BC192292E3D8}" srcOrd="1" destOrd="0" presId="urn:microsoft.com/office/officeart/2005/8/layout/hierarchy6"/>
    <dgm:cxn modelId="{7CF9B35C-FF7D-4B60-9261-D09B91DE7F47}" type="presParOf" srcId="{68929839-426A-476C-BAE2-BC192292E3D8}" destId="{1A2E2F41-5DCF-424F-8356-2592F0AD08B2}" srcOrd="0" destOrd="0" presId="urn:microsoft.com/office/officeart/2005/8/layout/hierarchy6"/>
    <dgm:cxn modelId="{3618AEDE-6667-42AA-842A-6FA60C63B42F}" type="presParOf" srcId="{68929839-426A-476C-BAE2-BC192292E3D8}" destId="{68319880-004D-43DB-B228-A04A377200E9}" srcOrd="1" destOrd="0" presId="urn:microsoft.com/office/officeart/2005/8/layout/hierarchy6"/>
    <dgm:cxn modelId="{22DAF072-D30C-4F41-9275-009C21FE833F}" type="presParOf" srcId="{68319880-004D-43DB-B228-A04A377200E9}" destId="{ACC18855-399A-4992-8510-3CCB0EE516BC}" srcOrd="0" destOrd="0" presId="urn:microsoft.com/office/officeart/2005/8/layout/hierarchy6"/>
    <dgm:cxn modelId="{736CC4FA-26B2-4D82-B02D-9E5ABB1F3EA9}" type="presParOf" srcId="{68319880-004D-43DB-B228-A04A377200E9}" destId="{EFD44DDB-5454-4108-86CB-582BEB0B9946}" srcOrd="1" destOrd="0" presId="urn:microsoft.com/office/officeart/2005/8/layout/hierarchy6"/>
    <dgm:cxn modelId="{DCDEBA5F-2207-4A10-B2E5-B2AEDDAB9A88}" type="presParOf" srcId="{EFD44DDB-5454-4108-86CB-582BEB0B9946}" destId="{417D646A-AE30-4ACE-AACD-25A68EB8F196}" srcOrd="0" destOrd="0" presId="urn:microsoft.com/office/officeart/2005/8/layout/hierarchy6"/>
    <dgm:cxn modelId="{EFF6521C-2A99-4047-BDD1-5241E4B9CE70}" type="presParOf" srcId="{EFD44DDB-5454-4108-86CB-582BEB0B9946}" destId="{9B55F3F1-3048-4D61-A774-961D93D260A0}" srcOrd="1" destOrd="0" presId="urn:microsoft.com/office/officeart/2005/8/layout/hierarchy6"/>
    <dgm:cxn modelId="{73305199-F76D-4523-BA65-7953E38CFE22}" type="presParOf" srcId="{9B55F3F1-3048-4D61-A774-961D93D260A0}" destId="{6A5A14D8-2417-4C81-A00C-C895044B339D}" srcOrd="0" destOrd="0" presId="urn:microsoft.com/office/officeart/2005/8/layout/hierarchy6"/>
    <dgm:cxn modelId="{5D14A744-8E5D-4AEC-8A21-EEF4FB483E93}" type="presParOf" srcId="{9B55F3F1-3048-4D61-A774-961D93D260A0}" destId="{B041BDB2-403C-4079-B296-D8C331D7677E}" srcOrd="1" destOrd="0" presId="urn:microsoft.com/office/officeart/2005/8/layout/hierarchy6"/>
    <dgm:cxn modelId="{C0D77867-11AA-49C6-8320-B3C8D6B9CB87}" type="presParOf" srcId="{EFD44DDB-5454-4108-86CB-582BEB0B9946}" destId="{D8CD374E-20B8-478D-852A-1A8AE9D4B31B}" srcOrd="2" destOrd="0" presId="urn:microsoft.com/office/officeart/2005/8/layout/hierarchy6"/>
    <dgm:cxn modelId="{284884C7-6882-4244-B51F-A3C9856E1199}" type="presParOf" srcId="{EFD44DDB-5454-4108-86CB-582BEB0B9946}" destId="{0B8123CC-F81E-4169-BBF7-C64ABBF6514A}" srcOrd="3" destOrd="0" presId="urn:microsoft.com/office/officeart/2005/8/layout/hierarchy6"/>
    <dgm:cxn modelId="{3E30478F-4313-4D4C-A0AA-ED44216357FC}" type="presParOf" srcId="{0B8123CC-F81E-4169-BBF7-C64ABBF6514A}" destId="{7C8D389F-A0B3-4D9D-ADA1-D3596653B377}" srcOrd="0" destOrd="0" presId="urn:microsoft.com/office/officeart/2005/8/layout/hierarchy6"/>
    <dgm:cxn modelId="{014A5C9B-AD6A-4617-8288-94DF84A9034E}" type="presParOf" srcId="{0B8123CC-F81E-4169-BBF7-C64ABBF6514A}" destId="{71678667-4E84-4A38-8C56-94FD0B41DC93}" srcOrd="1" destOrd="0" presId="urn:microsoft.com/office/officeart/2005/8/layout/hierarchy6"/>
    <dgm:cxn modelId="{DB4E7CFB-EF5A-4F84-B8BE-ACD340026EA0}" type="presParOf" srcId="{68929839-426A-476C-BAE2-BC192292E3D8}" destId="{7F2AFDDD-AAE0-44B4-B2DF-F75951194A89}" srcOrd="2" destOrd="0" presId="urn:microsoft.com/office/officeart/2005/8/layout/hierarchy6"/>
    <dgm:cxn modelId="{0494C680-B12B-4617-B42F-348DB30940D4}" type="presParOf" srcId="{68929839-426A-476C-BAE2-BC192292E3D8}" destId="{38C8A1DB-9A09-469D-B8C2-67ECCD7F2F19}" srcOrd="3" destOrd="0" presId="urn:microsoft.com/office/officeart/2005/8/layout/hierarchy6"/>
    <dgm:cxn modelId="{F6418CA0-B252-49FB-8178-98A9A1AE7033}" type="presParOf" srcId="{38C8A1DB-9A09-469D-B8C2-67ECCD7F2F19}" destId="{34CD9EDD-85ED-41FF-982D-9244F3B2332F}" srcOrd="0" destOrd="0" presId="urn:microsoft.com/office/officeart/2005/8/layout/hierarchy6"/>
    <dgm:cxn modelId="{9C2246AB-C0DC-4877-800C-45C279B3B61F}" type="presParOf" srcId="{38C8A1DB-9A09-469D-B8C2-67ECCD7F2F19}" destId="{A72984E2-A90A-46A4-B5C1-12E66BBAEFE3}" srcOrd="1" destOrd="0" presId="urn:microsoft.com/office/officeart/2005/8/layout/hierarchy6"/>
    <dgm:cxn modelId="{E18D8691-4D60-402E-8075-BA2C4D723BE9}" type="presParOf" srcId="{BC2B9C5E-8C4E-4268-883C-493F9BE017B0}" destId="{C0403A3D-A116-4166-8FFD-38A86F46E205}" srcOrd="1" destOrd="0" presId="urn:microsoft.com/office/officeart/2005/8/layout/hierarchy6"/>
    <dgm:cxn modelId="{1A594B21-3007-4C78-A7C4-19DBB63FE6BA}" type="presParOf" srcId="{C0403A3D-A116-4166-8FFD-38A86F46E205}" destId="{F9FDFF60-F4D9-4695-96CB-A65026262516}" srcOrd="0" destOrd="0" presId="urn:microsoft.com/office/officeart/2005/8/layout/hierarchy6"/>
    <dgm:cxn modelId="{BAEE5564-6DF7-4BEE-8E7F-5A93857CCCE8}" type="presParOf" srcId="{F9FDFF60-F4D9-4695-96CB-A65026262516}" destId="{0C582DA5-E57E-4E84-92F6-7E67BED62929}" srcOrd="0" destOrd="0" presId="urn:microsoft.com/office/officeart/2005/8/layout/hierarchy6"/>
    <dgm:cxn modelId="{683EE89D-5F24-45A0-A08B-FC775A7C9E1F}" type="presParOf" srcId="{F9FDFF60-F4D9-4695-96CB-A65026262516}" destId="{77D5D335-F1F1-41C5-B1D2-A4D92CCB2539}" srcOrd="1" destOrd="0" presId="urn:microsoft.com/office/officeart/2005/8/layout/hierarchy6"/>
    <dgm:cxn modelId="{879B2C44-7C52-4E82-B02B-870E599B811F}" type="presParOf" srcId="{C0403A3D-A116-4166-8FFD-38A86F46E205}" destId="{DAA73E9D-37D9-4960-883F-CEA8E72AD1E6}" srcOrd="1" destOrd="0" presId="urn:microsoft.com/office/officeart/2005/8/layout/hierarchy6"/>
    <dgm:cxn modelId="{7A81E042-856C-4B0B-BCF6-57F645CD3776}" type="presParOf" srcId="{DAA73E9D-37D9-4960-883F-CEA8E72AD1E6}" destId="{2CA18F01-746E-4202-9068-E22E6F625F60}" srcOrd="0" destOrd="0" presId="urn:microsoft.com/office/officeart/2005/8/layout/hierarchy6"/>
    <dgm:cxn modelId="{39103D87-4C80-4C8C-B9A9-A449C7359CAD}" type="presParOf" srcId="{C0403A3D-A116-4166-8FFD-38A86F46E205}" destId="{42F0B44C-E9F3-4060-9074-325114B8C349}" srcOrd="2" destOrd="0" presId="urn:microsoft.com/office/officeart/2005/8/layout/hierarchy6"/>
    <dgm:cxn modelId="{09CE13B4-34B0-4BA3-A7EA-43D65240609C}" type="presParOf" srcId="{42F0B44C-E9F3-4060-9074-325114B8C349}" destId="{872CB30D-BA31-48AD-BD62-5C4A397430C8}" srcOrd="0" destOrd="0" presId="urn:microsoft.com/office/officeart/2005/8/layout/hierarchy6"/>
    <dgm:cxn modelId="{4F0E2614-2EA9-477D-AD1C-97D057063601}" type="presParOf" srcId="{42F0B44C-E9F3-4060-9074-325114B8C349}" destId="{A14B2E9C-62E3-41A9-8B6A-37CAC72271C7}" srcOrd="1" destOrd="0" presId="urn:microsoft.com/office/officeart/2005/8/layout/hierarchy6"/>
    <dgm:cxn modelId="{146126DE-5A66-43A3-94C3-0880FE687981}" type="presParOf" srcId="{C0403A3D-A116-4166-8FFD-38A86F46E205}" destId="{96B521FD-9FC7-4211-9B1E-A4CA786EBA84}" srcOrd="3" destOrd="0" presId="urn:microsoft.com/office/officeart/2005/8/layout/hierarchy6"/>
    <dgm:cxn modelId="{5CD7419D-D08E-4F71-8421-8FE4EAB5F38E}" type="presParOf" srcId="{96B521FD-9FC7-4211-9B1E-A4CA786EBA84}" destId="{ACCAF4B6-F7AA-4E5F-B43E-58EE6D2515ED}" srcOrd="0" destOrd="0" presId="urn:microsoft.com/office/officeart/2005/8/layout/hierarchy6"/>
    <dgm:cxn modelId="{7713B59F-6AFD-465E-80A7-04DBC8B83E7B}" type="presParOf" srcId="{C0403A3D-A116-4166-8FFD-38A86F46E205}" destId="{A17A64F5-8B30-4C98-8185-C1FB16848EFA}" srcOrd="4" destOrd="0" presId="urn:microsoft.com/office/officeart/2005/8/layout/hierarchy6"/>
    <dgm:cxn modelId="{2F6C98AD-8F30-4694-8D65-740C8EE72830}" type="presParOf" srcId="{A17A64F5-8B30-4C98-8185-C1FB16848EFA}" destId="{C59080C4-F1A0-47D0-8D64-D24C9A362CEB}" srcOrd="0" destOrd="0" presId="urn:microsoft.com/office/officeart/2005/8/layout/hierarchy6"/>
    <dgm:cxn modelId="{F3A2E7EC-7607-4FAA-8639-39EFFB9656D7}" type="presParOf" srcId="{A17A64F5-8B30-4C98-8185-C1FB16848EFA}" destId="{B50AD357-58DE-4365-8B4F-4B798A31B7D9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6B51EA-C86C-4B5B-8287-5C0FFF9B9592}" type="doc">
      <dgm:prSet loTypeId="urn:microsoft.com/office/officeart/2005/8/layout/radial2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265C0A1-5E9D-474D-BED1-EFE9686AE780}">
      <dgm:prSet phldrT="[Text]"/>
      <dgm:spPr/>
      <dgm:t>
        <a:bodyPr/>
        <a:lstStyle/>
        <a:p>
          <a:r>
            <a:rPr lang="cs-CZ" smtClean="0"/>
            <a:t>obec</a:t>
          </a:r>
          <a:endParaRPr lang="cs-CZ"/>
        </a:p>
      </dgm:t>
    </dgm:pt>
    <dgm:pt modelId="{9D15C412-F38C-40F5-8FE5-AB7CE84406DF}" type="parTrans" cxnId="{5D76D3F0-38D6-495E-9DDD-2070867C7068}">
      <dgm:prSet/>
      <dgm:spPr/>
      <dgm:t>
        <a:bodyPr/>
        <a:lstStyle/>
        <a:p>
          <a:endParaRPr lang="cs-CZ"/>
        </a:p>
      </dgm:t>
    </dgm:pt>
    <dgm:pt modelId="{E1E187F3-FCFF-42CD-91B1-BDC93397E1A6}" type="sibTrans" cxnId="{5D76D3F0-38D6-495E-9DDD-2070867C7068}">
      <dgm:prSet/>
      <dgm:spPr/>
      <dgm:t>
        <a:bodyPr/>
        <a:lstStyle/>
        <a:p>
          <a:endParaRPr lang="cs-CZ"/>
        </a:p>
      </dgm:t>
    </dgm:pt>
    <dgm:pt modelId="{39ACEAF3-1669-431B-A940-1D81DF693966}">
      <dgm:prSet phldrT="[Text]"/>
      <dgm:spPr/>
      <dgm:t>
        <a:bodyPr/>
        <a:lstStyle/>
        <a:p>
          <a:r>
            <a:rPr lang="cs-CZ" smtClean="0"/>
            <a:t>městys</a:t>
          </a:r>
          <a:endParaRPr lang="cs-CZ"/>
        </a:p>
      </dgm:t>
    </dgm:pt>
    <dgm:pt modelId="{EB40FFB1-2FB0-4188-A130-0C28A0F96A6F}" type="parTrans" cxnId="{D1894980-1F1E-431C-AA61-00BAF9811C1E}">
      <dgm:prSet/>
      <dgm:spPr/>
      <dgm:t>
        <a:bodyPr/>
        <a:lstStyle/>
        <a:p>
          <a:endParaRPr lang="cs-CZ"/>
        </a:p>
      </dgm:t>
    </dgm:pt>
    <dgm:pt modelId="{62836C41-B663-4E62-97B4-F109C9EBAA3B}" type="sibTrans" cxnId="{D1894980-1F1E-431C-AA61-00BAF9811C1E}">
      <dgm:prSet/>
      <dgm:spPr/>
      <dgm:t>
        <a:bodyPr/>
        <a:lstStyle/>
        <a:p>
          <a:endParaRPr lang="cs-CZ"/>
        </a:p>
      </dgm:t>
    </dgm:pt>
    <dgm:pt modelId="{88CDE0A9-442E-4A47-B4BB-A0DC98C90829}">
      <dgm:prSet phldrT="[Text]"/>
      <dgm:spPr/>
      <dgm:t>
        <a:bodyPr/>
        <a:lstStyle/>
        <a:p>
          <a:r>
            <a:rPr lang="cs-CZ" smtClean="0"/>
            <a:t>město</a:t>
          </a:r>
          <a:endParaRPr lang="cs-CZ"/>
        </a:p>
      </dgm:t>
    </dgm:pt>
    <dgm:pt modelId="{313F9B47-F99F-4E3A-9FF1-057069B4CBE9}" type="parTrans" cxnId="{F794B632-BF48-4E3F-AC1A-F705A7E05350}">
      <dgm:prSet/>
      <dgm:spPr/>
      <dgm:t>
        <a:bodyPr/>
        <a:lstStyle/>
        <a:p>
          <a:endParaRPr lang="cs-CZ"/>
        </a:p>
      </dgm:t>
    </dgm:pt>
    <dgm:pt modelId="{9D113258-94A0-47D8-8D83-217409C61051}" type="sibTrans" cxnId="{F794B632-BF48-4E3F-AC1A-F705A7E05350}">
      <dgm:prSet/>
      <dgm:spPr/>
      <dgm:t>
        <a:bodyPr/>
        <a:lstStyle/>
        <a:p>
          <a:endParaRPr lang="cs-CZ"/>
        </a:p>
      </dgm:t>
    </dgm:pt>
    <dgm:pt modelId="{590260E5-8AC5-4B45-AE8F-DFEC1728F118}">
      <dgm:prSet/>
      <dgm:spPr/>
      <dgm:t>
        <a:bodyPr/>
        <a:lstStyle/>
        <a:p>
          <a:r>
            <a:rPr lang="cs-CZ" smtClean="0"/>
            <a:t>statutární město</a:t>
          </a:r>
          <a:endParaRPr lang="cs-CZ"/>
        </a:p>
      </dgm:t>
    </dgm:pt>
    <dgm:pt modelId="{8746CFCC-C254-4142-B07C-7596B78FC7F3}" type="parTrans" cxnId="{88763276-FBC0-4A33-9121-9BCF2FB47DC4}">
      <dgm:prSet/>
      <dgm:spPr/>
      <dgm:t>
        <a:bodyPr/>
        <a:lstStyle/>
        <a:p>
          <a:endParaRPr lang="cs-CZ"/>
        </a:p>
      </dgm:t>
    </dgm:pt>
    <dgm:pt modelId="{C4202941-5331-43A6-9166-B061F1619B56}" type="sibTrans" cxnId="{88763276-FBC0-4A33-9121-9BCF2FB47DC4}">
      <dgm:prSet/>
      <dgm:spPr/>
      <dgm:t>
        <a:bodyPr/>
        <a:lstStyle/>
        <a:p>
          <a:endParaRPr lang="cs-CZ"/>
        </a:p>
      </dgm:t>
    </dgm:pt>
    <dgm:pt modelId="{26CC1862-C891-4DDD-AB18-55FAD15ED2E0}" type="pres">
      <dgm:prSet presAssocID="{666B51EA-C86C-4B5B-8287-5C0FFF9B9592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4AA093E-1CFE-41C0-BC56-71C7F8341848}" type="pres">
      <dgm:prSet presAssocID="{666B51EA-C86C-4B5B-8287-5C0FFF9B9592}" presName="cycle" presStyleCnt="0"/>
      <dgm:spPr/>
    </dgm:pt>
    <dgm:pt modelId="{5EB0A1E5-9A15-4D37-AB61-84E964EC9AED}" type="pres">
      <dgm:prSet presAssocID="{666B51EA-C86C-4B5B-8287-5C0FFF9B9592}" presName="centerShape" presStyleCnt="0"/>
      <dgm:spPr/>
    </dgm:pt>
    <dgm:pt modelId="{2EFA1AC9-B8D5-49B6-AC30-B7578CCAE6D1}" type="pres">
      <dgm:prSet presAssocID="{666B51EA-C86C-4B5B-8287-5C0FFF9B9592}" presName="connSite" presStyleLbl="node1" presStyleIdx="0" presStyleCnt="5"/>
      <dgm:spPr/>
    </dgm:pt>
    <dgm:pt modelId="{1CBEBBAB-4E7D-46A9-B01C-E5FA7549BADD}" type="pres">
      <dgm:prSet presAssocID="{666B51EA-C86C-4B5B-8287-5C0FFF9B9592}" presName="visible" presStyleLbl="node1" presStyleIdx="0" presStyleCnt="5"/>
      <dgm:spPr/>
    </dgm:pt>
    <dgm:pt modelId="{8DF36A48-3FE5-4BEE-9EB9-D8CAD426E7AC}" type="pres">
      <dgm:prSet presAssocID="{9D15C412-F38C-40F5-8FE5-AB7CE84406DF}" presName="Name25" presStyleLbl="parChTrans1D1" presStyleIdx="0" presStyleCnt="4"/>
      <dgm:spPr/>
      <dgm:t>
        <a:bodyPr/>
        <a:lstStyle/>
        <a:p>
          <a:endParaRPr lang="cs-CZ"/>
        </a:p>
      </dgm:t>
    </dgm:pt>
    <dgm:pt modelId="{E3454FA2-F266-4A88-9C8B-E10793E8CDA9}" type="pres">
      <dgm:prSet presAssocID="{6265C0A1-5E9D-474D-BED1-EFE9686AE780}" presName="node" presStyleCnt="0"/>
      <dgm:spPr/>
    </dgm:pt>
    <dgm:pt modelId="{8548DF27-83A3-4461-AE5C-1B10BA9E4C46}" type="pres">
      <dgm:prSet presAssocID="{6265C0A1-5E9D-474D-BED1-EFE9686AE780}" presName="parentNode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6076A9-B600-424A-BF61-84B505D15E7E}" type="pres">
      <dgm:prSet presAssocID="{6265C0A1-5E9D-474D-BED1-EFE9686AE780}" presName="childNode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D493D2-5BB2-44BB-BA27-04F01F439532}" type="pres">
      <dgm:prSet presAssocID="{EB40FFB1-2FB0-4188-A130-0C28A0F96A6F}" presName="Name25" presStyleLbl="parChTrans1D1" presStyleIdx="1" presStyleCnt="4"/>
      <dgm:spPr/>
      <dgm:t>
        <a:bodyPr/>
        <a:lstStyle/>
        <a:p>
          <a:endParaRPr lang="cs-CZ"/>
        </a:p>
      </dgm:t>
    </dgm:pt>
    <dgm:pt modelId="{806F76DB-4A6D-412F-9F0D-AEC02ADFCDE7}" type="pres">
      <dgm:prSet presAssocID="{39ACEAF3-1669-431B-A940-1D81DF693966}" presName="node" presStyleCnt="0"/>
      <dgm:spPr/>
    </dgm:pt>
    <dgm:pt modelId="{02718FAD-BAA7-458A-ABE2-1B7D3F503A12}" type="pres">
      <dgm:prSet presAssocID="{39ACEAF3-1669-431B-A940-1D81DF693966}" presName="parentNode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D7FCB6-69E3-4638-A404-990CB198456E}" type="pres">
      <dgm:prSet presAssocID="{39ACEAF3-1669-431B-A940-1D81DF693966}" presName="childNode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05CDE1-D9FE-499C-A9FE-9644BBC2209E}" type="pres">
      <dgm:prSet presAssocID="{313F9B47-F99F-4E3A-9FF1-057069B4CBE9}" presName="Name25" presStyleLbl="parChTrans1D1" presStyleIdx="2" presStyleCnt="4"/>
      <dgm:spPr/>
      <dgm:t>
        <a:bodyPr/>
        <a:lstStyle/>
        <a:p>
          <a:endParaRPr lang="cs-CZ"/>
        </a:p>
      </dgm:t>
    </dgm:pt>
    <dgm:pt modelId="{3B69F231-B169-4302-B41C-16CB2AA435EE}" type="pres">
      <dgm:prSet presAssocID="{88CDE0A9-442E-4A47-B4BB-A0DC98C90829}" presName="node" presStyleCnt="0"/>
      <dgm:spPr/>
    </dgm:pt>
    <dgm:pt modelId="{7382DFA2-0AAB-4E69-8A4A-5D777C659DD9}" type="pres">
      <dgm:prSet presAssocID="{88CDE0A9-442E-4A47-B4BB-A0DC98C90829}" presName="parentNode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107210-B134-49B1-AF36-81AD19E40F21}" type="pres">
      <dgm:prSet presAssocID="{88CDE0A9-442E-4A47-B4BB-A0DC98C90829}" presName="childNode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5AAD28-9110-4710-8CEE-60871824D542}" type="pres">
      <dgm:prSet presAssocID="{8746CFCC-C254-4142-B07C-7596B78FC7F3}" presName="Name25" presStyleLbl="parChTrans1D1" presStyleIdx="3" presStyleCnt="4"/>
      <dgm:spPr/>
      <dgm:t>
        <a:bodyPr/>
        <a:lstStyle/>
        <a:p>
          <a:endParaRPr lang="cs-CZ"/>
        </a:p>
      </dgm:t>
    </dgm:pt>
    <dgm:pt modelId="{F4AACC9D-146E-4E03-BB21-9D06AFD144C9}" type="pres">
      <dgm:prSet presAssocID="{590260E5-8AC5-4B45-AE8F-DFEC1728F118}" presName="node" presStyleCnt="0"/>
      <dgm:spPr/>
    </dgm:pt>
    <dgm:pt modelId="{AF160340-43A5-435D-A64B-8C2C987DBD7F}" type="pres">
      <dgm:prSet presAssocID="{590260E5-8AC5-4B45-AE8F-DFEC1728F118}" presName="parentNode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726C39-40CF-4686-86E7-D3C4114BFB1E}" type="pres">
      <dgm:prSet presAssocID="{590260E5-8AC5-4B45-AE8F-DFEC1728F118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7BA53548-FFBC-4147-AD5D-CCDBF7008822}" type="presOf" srcId="{313F9B47-F99F-4E3A-9FF1-057069B4CBE9}" destId="{3805CDE1-D9FE-499C-A9FE-9644BBC2209E}" srcOrd="0" destOrd="0" presId="urn:microsoft.com/office/officeart/2005/8/layout/radial2"/>
    <dgm:cxn modelId="{4C433461-3F30-4498-8297-267F1B101F66}" type="presOf" srcId="{6265C0A1-5E9D-474D-BED1-EFE9686AE780}" destId="{8548DF27-83A3-4461-AE5C-1B10BA9E4C46}" srcOrd="0" destOrd="0" presId="urn:microsoft.com/office/officeart/2005/8/layout/radial2"/>
    <dgm:cxn modelId="{5D76D3F0-38D6-495E-9DDD-2070867C7068}" srcId="{666B51EA-C86C-4B5B-8287-5C0FFF9B9592}" destId="{6265C0A1-5E9D-474D-BED1-EFE9686AE780}" srcOrd="0" destOrd="0" parTransId="{9D15C412-F38C-40F5-8FE5-AB7CE84406DF}" sibTransId="{E1E187F3-FCFF-42CD-91B1-BDC93397E1A6}"/>
    <dgm:cxn modelId="{DA8297E1-60DD-4734-8204-174E71A22983}" type="presOf" srcId="{8746CFCC-C254-4142-B07C-7596B78FC7F3}" destId="{E35AAD28-9110-4710-8CEE-60871824D542}" srcOrd="0" destOrd="0" presId="urn:microsoft.com/office/officeart/2005/8/layout/radial2"/>
    <dgm:cxn modelId="{1890956B-579C-41B7-975B-4703ADC4CF45}" type="presOf" srcId="{590260E5-8AC5-4B45-AE8F-DFEC1728F118}" destId="{AF160340-43A5-435D-A64B-8C2C987DBD7F}" srcOrd="0" destOrd="0" presId="urn:microsoft.com/office/officeart/2005/8/layout/radial2"/>
    <dgm:cxn modelId="{EEEF34FA-9042-48E2-B746-13C8E18EA481}" type="presOf" srcId="{666B51EA-C86C-4B5B-8287-5C0FFF9B9592}" destId="{26CC1862-C891-4DDD-AB18-55FAD15ED2E0}" srcOrd="0" destOrd="0" presId="urn:microsoft.com/office/officeart/2005/8/layout/radial2"/>
    <dgm:cxn modelId="{310B52E8-DED9-488F-8738-713209271E2C}" type="presOf" srcId="{39ACEAF3-1669-431B-A940-1D81DF693966}" destId="{02718FAD-BAA7-458A-ABE2-1B7D3F503A12}" srcOrd="0" destOrd="0" presId="urn:microsoft.com/office/officeart/2005/8/layout/radial2"/>
    <dgm:cxn modelId="{D1894980-1F1E-431C-AA61-00BAF9811C1E}" srcId="{666B51EA-C86C-4B5B-8287-5C0FFF9B9592}" destId="{39ACEAF3-1669-431B-A940-1D81DF693966}" srcOrd="1" destOrd="0" parTransId="{EB40FFB1-2FB0-4188-A130-0C28A0F96A6F}" sibTransId="{62836C41-B663-4E62-97B4-F109C9EBAA3B}"/>
    <dgm:cxn modelId="{C54DA28F-DF4E-4613-8F70-3DA5ECC6F6D4}" type="presOf" srcId="{EB40FFB1-2FB0-4188-A130-0C28A0F96A6F}" destId="{6ED493D2-5BB2-44BB-BA27-04F01F439532}" srcOrd="0" destOrd="0" presId="urn:microsoft.com/office/officeart/2005/8/layout/radial2"/>
    <dgm:cxn modelId="{E86AFAE8-A1C6-491D-881F-8E74DD1F6885}" type="presOf" srcId="{88CDE0A9-442E-4A47-B4BB-A0DC98C90829}" destId="{7382DFA2-0AAB-4E69-8A4A-5D777C659DD9}" srcOrd="0" destOrd="0" presId="urn:microsoft.com/office/officeart/2005/8/layout/radial2"/>
    <dgm:cxn modelId="{D3F7D367-244B-4CB2-999C-AE961DC56E25}" type="presOf" srcId="{9D15C412-F38C-40F5-8FE5-AB7CE84406DF}" destId="{8DF36A48-3FE5-4BEE-9EB9-D8CAD426E7AC}" srcOrd="0" destOrd="0" presId="urn:microsoft.com/office/officeart/2005/8/layout/radial2"/>
    <dgm:cxn modelId="{88763276-FBC0-4A33-9121-9BCF2FB47DC4}" srcId="{666B51EA-C86C-4B5B-8287-5C0FFF9B9592}" destId="{590260E5-8AC5-4B45-AE8F-DFEC1728F118}" srcOrd="3" destOrd="0" parTransId="{8746CFCC-C254-4142-B07C-7596B78FC7F3}" sibTransId="{C4202941-5331-43A6-9166-B061F1619B56}"/>
    <dgm:cxn modelId="{F794B632-BF48-4E3F-AC1A-F705A7E05350}" srcId="{666B51EA-C86C-4B5B-8287-5C0FFF9B9592}" destId="{88CDE0A9-442E-4A47-B4BB-A0DC98C90829}" srcOrd="2" destOrd="0" parTransId="{313F9B47-F99F-4E3A-9FF1-057069B4CBE9}" sibTransId="{9D113258-94A0-47D8-8D83-217409C61051}"/>
    <dgm:cxn modelId="{BFF73845-0C64-41A9-B5CE-97E2FF7FF130}" type="presParOf" srcId="{26CC1862-C891-4DDD-AB18-55FAD15ED2E0}" destId="{84AA093E-1CFE-41C0-BC56-71C7F8341848}" srcOrd="0" destOrd="0" presId="urn:microsoft.com/office/officeart/2005/8/layout/radial2"/>
    <dgm:cxn modelId="{7A283368-9F6E-42CA-8635-0E2B51AE2F24}" type="presParOf" srcId="{84AA093E-1CFE-41C0-BC56-71C7F8341848}" destId="{5EB0A1E5-9A15-4D37-AB61-84E964EC9AED}" srcOrd="0" destOrd="0" presId="urn:microsoft.com/office/officeart/2005/8/layout/radial2"/>
    <dgm:cxn modelId="{61A81AD1-042C-4EBE-A843-A3C7C0520509}" type="presParOf" srcId="{5EB0A1E5-9A15-4D37-AB61-84E964EC9AED}" destId="{2EFA1AC9-B8D5-49B6-AC30-B7578CCAE6D1}" srcOrd="0" destOrd="0" presId="urn:microsoft.com/office/officeart/2005/8/layout/radial2"/>
    <dgm:cxn modelId="{752C1518-B5F3-440F-A080-5D2D142FF261}" type="presParOf" srcId="{5EB0A1E5-9A15-4D37-AB61-84E964EC9AED}" destId="{1CBEBBAB-4E7D-46A9-B01C-E5FA7549BADD}" srcOrd="1" destOrd="0" presId="urn:microsoft.com/office/officeart/2005/8/layout/radial2"/>
    <dgm:cxn modelId="{D3140646-4B73-4D6C-B9AC-33553ED78A45}" type="presParOf" srcId="{84AA093E-1CFE-41C0-BC56-71C7F8341848}" destId="{8DF36A48-3FE5-4BEE-9EB9-D8CAD426E7AC}" srcOrd="1" destOrd="0" presId="urn:microsoft.com/office/officeart/2005/8/layout/radial2"/>
    <dgm:cxn modelId="{A10796C5-1636-42B0-BAA5-10AADC5BC8CD}" type="presParOf" srcId="{84AA093E-1CFE-41C0-BC56-71C7F8341848}" destId="{E3454FA2-F266-4A88-9C8B-E10793E8CDA9}" srcOrd="2" destOrd="0" presId="urn:microsoft.com/office/officeart/2005/8/layout/radial2"/>
    <dgm:cxn modelId="{5B8CE3AA-D82E-40D2-80BB-77A1C6211826}" type="presParOf" srcId="{E3454FA2-F266-4A88-9C8B-E10793E8CDA9}" destId="{8548DF27-83A3-4461-AE5C-1B10BA9E4C46}" srcOrd="0" destOrd="0" presId="urn:microsoft.com/office/officeart/2005/8/layout/radial2"/>
    <dgm:cxn modelId="{9E193723-F87E-420E-9794-BCB94E231A63}" type="presParOf" srcId="{E3454FA2-F266-4A88-9C8B-E10793E8CDA9}" destId="{9D6076A9-B600-424A-BF61-84B505D15E7E}" srcOrd="1" destOrd="0" presId="urn:microsoft.com/office/officeart/2005/8/layout/radial2"/>
    <dgm:cxn modelId="{340D8F83-8661-462F-BAFB-56DF63EB5E70}" type="presParOf" srcId="{84AA093E-1CFE-41C0-BC56-71C7F8341848}" destId="{6ED493D2-5BB2-44BB-BA27-04F01F439532}" srcOrd="3" destOrd="0" presId="urn:microsoft.com/office/officeart/2005/8/layout/radial2"/>
    <dgm:cxn modelId="{BB23714D-228B-4AA6-826D-AE44F24D7BEE}" type="presParOf" srcId="{84AA093E-1CFE-41C0-BC56-71C7F8341848}" destId="{806F76DB-4A6D-412F-9F0D-AEC02ADFCDE7}" srcOrd="4" destOrd="0" presId="urn:microsoft.com/office/officeart/2005/8/layout/radial2"/>
    <dgm:cxn modelId="{1319036F-2632-47D4-83AC-74E505C9B6D5}" type="presParOf" srcId="{806F76DB-4A6D-412F-9F0D-AEC02ADFCDE7}" destId="{02718FAD-BAA7-458A-ABE2-1B7D3F503A12}" srcOrd="0" destOrd="0" presId="urn:microsoft.com/office/officeart/2005/8/layout/radial2"/>
    <dgm:cxn modelId="{0F049115-A260-4686-A5FC-CBA85BEAF826}" type="presParOf" srcId="{806F76DB-4A6D-412F-9F0D-AEC02ADFCDE7}" destId="{BFD7FCB6-69E3-4638-A404-990CB198456E}" srcOrd="1" destOrd="0" presId="urn:microsoft.com/office/officeart/2005/8/layout/radial2"/>
    <dgm:cxn modelId="{E682052F-8FFD-48C5-905A-1073406B0218}" type="presParOf" srcId="{84AA093E-1CFE-41C0-BC56-71C7F8341848}" destId="{3805CDE1-D9FE-499C-A9FE-9644BBC2209E}" srcOrd="5" destOrd="0" presId="urn:microsoft.com/office/officeart/2005/8/layout/radial2"/>
    <dgm:cxn modelId="{59C96E60-57A4-4891-9BB6-40F820624F25}" type="presParOf" srcId="{84AA093E-1CFE-41C0-BC56-71C7F8341848}" destId="{3B69F231-B169-4302-B41C-16CB2AA435EE}" srcOrd="6" destOrd="0" presId="urn:microsoft.com/office/officeart/2005/8/layout/radial2"/>
    <dgm:cxn modelId="{BBD2E487-1866-41DA-A9D2-DAAEB74B7CAA}" type="presParOf" srcId="{3B69F231-B169-4302-B41C-16CB2AA435EE}" destId="{7382DFA2-0AAB-4E69-8A4A-5D777C659DD9}" srcOrd="0" destOrd="0" presId="urn:microsoft.com/office/officeart/2005/8/layout/radial2"/>
    <dgm:cxn modelId="{0A30E811-9D0F-4B1B-AF78-135CE965B7A5}" type="presParOf" srcId="{3B69F231-B169-4302-B41C-16CB2AA435EE}" destId="{F4107210-B134-49B1-AF36-81AD19E40F21}" srcOrd="1" destOrd="0" presId="urn:microsoft.com/office/officeart/2005/8/layout/radial2"/>
    <dgm:cxn modelId="{FB3D0263-2CE0-44F4-A61D-52C677B0217F}" type="presParOf" srcId="{84AA093E-1CFE-41C0-BC56-71C7F8341848}" destId="{E35AAD28-9110-4710-8CEE-60871824D542}" srcOrd="7" destOrd="0" presId="urn:microsoft.com/office/officeart/2005/8/layout/radial2"/>
    <dgm:cxn modelId="{76277AE2-AA95-4D70-8403-1E9791C8F016}" type="presParOf" srcId="{84AA093E-1CFE-41C0-BC56-71C7F8341848}" destId="{F4AACC9D-146E-4E03-BB21-9D06AFD144C9}" srcOrd="8" destOrd="0" presId="urn:microsoft.com/office/officeart/2005/8/layout/radial2"/>
    <dgm:cxn modelId="{DA6DF17C-B447-4C39-8406-00485A7FFBC5}" type="presParOf" srcId="{F4AACC9D-146E-4E03-BB21-9D06AFD144C9}" destId="{AF160340-43A5-435D-A64B-8C2C987DBD7F}" srcOrd="0" destOrd="0" presId="urn:microsoft.com/office/officeart/2005/8/layout/radial2"/>
    <dgm:cxn modelId="{3913BDCE-C437-4F57-9060-007E38A5914C}" type="presParOf" srcId="{F4AACC9D-146E-4E03-BB21-9D06AFD144C9}" destId="{E9726C39-40CF-4686-86E7-D3C4114BFB1E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6D387FE-7193-42B0-8E9B-D1A0678C7E11}" type="doc">
      <dgm:prSet loTypeId="urn:microsoft.com/office/officeart/2005/8/layout/hierarchy3" loCatId="relationship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9D52B81-BEB3-4E9A-93A3-5C0309DA25F5}">
      <dgm:prSet phldrT="[Text]"/>
      <dgm:spPr/>
      <dgm:t>
        <a:bodyPr/>
        <a:lstStyle/>
        <a:p>
          <a:r>
            <a:rPr lang="cs-CZ" smtClean="0"/>
            <a:t>samostatná působnost obce</a:t>
          </a:r>
          <a:endParaRPr lang="cs-CZ"/>
        </a:p>
      </dgm:t>
    </dgm:pt>
    <dgm:pt modelId="{00B29A44-9AEB-43A1-8AAA-3CC792FBD5D1}" type="parTrans" cxnId="{E75C1FD2-7F7D-4755-8A22-E3585685A4A2}">
      <dgm:prSet/>
      <dgm:spPr/>
      <dgm:t>
        <a:bodyPr/>
        <a:lstStyle/>
        <a:p>
          <a:endParaRPr lang="cs-CZ"/>
        </a:p>
      </dgm:t>
    </dgm:pt>
    <dgm:pt modelId="{D171EF57-DD12-4D2F-83A1-70A0513CEF80}" type="sibTrans" cxnId="{E75C1FD2-7F7D-4755-8A22-E3585685A4A2}">
      <dgm:prSet/>
      <dgm:spPr/>
      <dgm:t>
        <a:bodyPr/>
        <a:lstStyle/>
        <a:p>
          <a:endParaRPr lang="cs-CZ"/>
        </a:p>
      </dgm:t>
    </dgm:pt>
    <dgm:pt modelId="{05CAAD64-2597-45B1-8727-1EE8B9EDA7AF}">
      <dgm:prSet phldrT="[Text]"/>
      <dgm:spPr/>
      <dgm:t>
        <a:bodyPr/>
        <a:lstStyle/>
        <a:p>
          <a:r>
            <a:rPr lang="cs-CZ" b="1" smtClean="0"/>
            <a:t>správa vlastních obecních záležitostí</a:t>
          </a:r>
        </a:p>
        <a:p>
          <a:r>
            <a:rPr lang="cs-CZ" smtClean="0"/>
            <a:t>- obecně závazné vyhlášky</a:t>
          </a:r>
          <a:endParaRPr lang="cs-CZ"/>
        </a:p>
      </dgm:t>
    </dgm:pt>
    <dgm:pt modelId="{84570D0D-9B03-4D2F-8F38-0E422EE561AB}" type="parTrans" cxnId="{8EC3FFE2-31ED-4DBA-895A-BC71D5A6224E}">
      <dgm:prSet/>
      <dgm:spPr/>
      <dgm:t>
        <a:bodyPr/>
        <a:lstStyle/>
        <a:p>
          <a:endParaRPr lang="cs-CZ"/>
        </a:p>
      </dgm:t>
    </dgm:pt>
    <dgm:pt modelId="{019A25F5-7EA2-40BF-B25A-FA3FA77CFD81}" type="sibTrans" cxnId="{8EC3FFE2-31ED-4DBA-895A-BC71D5A6224E}">
      <dgm:prSet/>
      <dgm:spPr/>
      <dgm:t>
        <a:bodyPr/>
        <a:lstStyle/>
        <a:p>
          <a:endParaRPr lang="cs-CZ"/>
        </a:p>
      </dgm:t>
    </dgm:pt>
    <dgm:pt modelId="{40E56670-D421-4C46-8A02-CE44371222E5}">
      <dgm:prSet phldrT="[Text]"/>
      <dgm:spPr/>
      <dgm:t>
        <a:bodyPr/>
        <a:lstStyle/>
        <a:p>
          <a:r>
            <a:rPr lang="cs-CZ" smtClean="0"/>
            <a:t>přenesená působnost obce</a:t>
          </a:r>
          <a:endParaRPr lang="cs-CZ"/>
        </a:p>
      </dgm:t>
    </dgm:pt>
    <dgm:pt modelId="{5E0DADC9-FB9A-428E-985F-C0ABDF520B3D}" type="parTrans" cxnId="{667E6B4E-818C-4D91-8A05-56D8E8D040C2}">
      <dgm:prSet/>
      <dgm:spPr/>
      <dgm:t>
        <a:bodyPr/>
        <a:lstStyle/>
        <a:p>
          <a:endParaRPr lang="cs-CZ"/>
        </a:p>
      </dgm:t>
    </dgm:pt>
    <dgm:pt modelId="{19369D80-AC85-45D9-9878-2071954EFB5B}" type="sibTrans" cxnId="{667E6B4E-818C-4D91-8A05-56D8E8D040C2}">
      <dgm:prSet/>
      <dgm:spPr/>
      <dgm:t>
        <a:bodyPr/>
        <a:lstStyle/>
        <a:p>
          <a:endParaRPr lang="cs-CZ"/>
        </a:p>
      </dgm:t>
    </dgm:pt>
    <dgm:pt modelId="{A58C8BFB-F96E-44AB-B633-EF66DF4A351E}">
      <dgm:prSet phldrT="[Text]"/>
      <dgm:spPr/>
      <dgm:t>
        <a:bodyPr/>
        <a:lstStyle/>
        <a:p>
          <a:endParaRPr lang="cs-CZ" b="1" smtClean="0"/>
        </a:p>
        <a:p>
          <a:r>
            <a:rPr lang="cs-CZ" b="1" smtClean="0"/>
            <a:t>podíl obce na výkonu státní správy</a:t>
          </a:r>
        </a:p>
        <a:p>
          <a:r>
            <a:rPr lang="cs-CZ" smtClean="0"/>
            <a:t>- nařízení v souladu se zákony, nařízeními vlády a vyhláškami ministerstev</a:t>
          </a:r>
          <a:endParaRPr lang="cs-CZ"/>
        </a:p>
      </dgm:t>
    </dgm:pt>
    <dgm:pt modelId="{8EC582AC-33E2-4662-81DA-AAC1D83FDE11}" type="parTrans" cxnId="{4DA51C36-F199-4C0B-8C65-C7D33E01237C}">
      <dgm:prSet/>
      <dgm:spPr/>
      <dgm:t>
        <a:bodyPr/>
        <a:lstStyle/>
        <a:p>
          <a:endParaRPr lang="cs-CZ"/>
        </a:p>
      </dgm:t>
    </dgm:pt>
    <dgm:pt modelId="{2A332540-6B8C-487B-967A-3A4D8ABF034A}" type="sibTrans" cxnId="{4DA51C36-F199-4C0B-8C65-C7D33E01237C}">
      <dgm:prSet/>
      <dgm:spPr/>
      <dgm:t>
        <a:bodyPr/>
        <a:lstStyle/>
        <a:p>
          <a:endParaRPr lang="cs-CZ"/>
        </a:p>
      </dgm:t>
    </dgm:pt>
    <dgm:pt modelId="{161E61AA-971F-4CA8-8387-A90789C68BCA}" type="pres">
      <dgm:prSet presAssocID="{46D387FE-7193-42B0-8E9B-D1A0678C7E1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8E45F5C-E492-4EA4-992D-42028A9334AD}" type="pres">
      <dgm:prSet presAssocID="{F9D52B81-BEB3-4E9A-93A3-5C0309DA25F5}" presName="root" presStyleCnt="0"/>
      <dgm:spPr/>
    </dgm:pt>
    <dgm:pt modelId="{E411E841-B49B-4669-91A8-595795EC0151}" type="pres">
      <dgm:prSet presAssocID="{F9D52B81-BEB3-4E9A-93A3-5C0309DA25F5}" presName="rootComposite" presStyleCnt="0"/>
      <dgm:spPr/>
    </dgm:pt>
    <dgm:pt modelId="{E06FE95D-4D8D-4332-9526-407DFD6ED981}" type="pres">
      <dgm:prSet presAssocID="{F9D52B81-BEB3-4E9A-93A3-5C0309DA25F5}" presName="rootText" presStyleLbl="node1" presStyleIdx="0" presStyleCnt="2"/>
      <dgm:spPr/>
      <dgm:t>
        <a:bodyPr/>
        <a:lstStyle/>
        <a:p>
          <a:endParaRPr lang="cs-CZ"/>
        </a:p>
      </dgm:t>
    </dgm:pt>
    <dgm:pt modelId="{E232CCA5-C610-4FE6-BAC6-D14C07BEF505}" type="pres">
      <dgm:prSet presAssocID="{F9D52B81-BEB3-4E9A-93A3-5C0309DA25F5}" presName="rootConnector" presStyleLbl="node1" presStyleIdx="0" presStyleCnt="2"/>
      <dgm:spPr/>
      <dgm:t>
        <a:bodyPr/>
        <a:lstStyle/>
        <a:p>
          <a:endParaRPr lang="cs-CZ"/>
        </a:p>
      </dgm:t>
    </dgm:pt>
    <dgm:pt modelId="{45ED133E-CE52-4B1C-AB47-06C2FF8B61E3}" type="pres">
      <dgm:prSet presAssocID="{F9D52B81-BEB3-4E9A-93A3-5C0309DA25F5}" presName="childShape" presStyleCnt="0"/>
      <dgm:spPr/>
    </dgm:pt>
    <dgm:pt modelId="{7CEBE08B-AE65-4252-8B89-71B3327F8D1F}" type="pres">
      <dgm:prSet presAssocID="{84570D0D-9B03-4D2F-8F38-0E422EE561AB}" presName="Name13" presStyleLbl="parChTrans1D2" presStyleIdx="0" presStyleCnt="2"/>
      <dgm:spPr/>
      <dgm:t>
        <a:bodyPr/>
        <a:lstStyle/>
        <a:p>
          <a:endParaRPr lang="cs-CZ"/>
        </a:p>
      </dgm:t>
    </dgm:pt>
    <dgm:pt modelId="{DFD6880B-9828-4AB7-8580-2B3C1AB2E45D}" type="pres">
      <dgm:prSet presAssocID="{05CAAD64-2597-45B1-8727-1EE8B9EDA7AF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0B9A6-69AF-490A-9ECB-18506E311DA3}" type="pres">
      <dgm:prSet presAssocID="{40E56670-D421-4C46-8A02-CE44371222E5}" presName="root" presStyleCnt="0"/>
      <dgm:spPr/>
    </dgm:pt>
    <dgm:pt modelId="{B3811C8C-FC44-438B-ADBE-A96D11B07BE0}" type="pres">
      <dgm:prSet presAssocID="{40E56670-D421-4C46-8A02-CE44371222E5}" presName="rootComposite" presStyleCnt="0"/>
      <dgm:spPr/>
    </dgm:pt>
    <dgm:pt modelId="{485C0AE2-4EB1-4BED-B624-22211962EF75}" type="pres">
      <dgm:prSet presAssocID="{40E56670-D421-4C46-8A02-CE44371222E5}" presName="rootText" presStyleLbl="node1" presStyleIdx="1" presStyleCnt="2"/>
      <dgm:spPr/>
      <dgm:t>
        <a:bodyPr/>
        <a:lstStyle/>
        <a:p>
          <a:endParaRPr lang="cs-CZ"/>
        </a:p>
      </dgm:t>
    </dgm:pt>
    <dgm:pt modelId="{542B3A4E-CEF5-4519-955F-57F9411CE4C4}" type="pres">
      <dgm:prSet presAssocID="{40E56670-D421-4C46-8A02-CE44371222E5}" presName="rootConnector" presStyleLbl="node1" presStyleIdx="1" presStyleCnt="2"/>
      <dgm:spPr/>
      <dgm:t>
        <a:bodyPr/>
        <a:lstStyle/>
        <a:p>
          <a:endParaRPr lang="cs-CZ"/>
        </a:p>
      </dgm:t>
    </dgm:pt>
    <dgm:pt modelId="{D7BB8D87-1615-4857-A38A-AF928F216550}" type="pres">
      <dgm:prSet presAssocID="{40E56670-D421-4C46-8A02-CE44371222E5}" presName="childShape" presStyleCnt="0"/>
      <dgm:spPr/>
    </dgm:pt>
    <dgm:pt modelId="{CF38C9EF-847B-4004-8D65-03EBD99A44C9}" type="pres">
      <dgm:prSet presAssocID="{8EC582AC-33E2-4662-81DA-AAC1D83FDE11}" presName="Name13" presStyleLbl="parChTrans1D2" presStyleIdx="1" presStyleCnt="2"/>
      <dgm:spPr/>
      <dgm:t>
        <a:bodyPr/>
        <a:lstStyle/>
        <a:p>
          <a:endParaRPr lang="cs-CZ"/>
        </a:p>
      </dgm:t>
    </dgm:pt>
    <dgm:pt modelId="{56F230F2-A12E-4095-87E3-48748C35E9AB}" type="pres">
      <dgm:prSet presAssocID="{A58C8BFB-F96E-44AB-B633-EF66DF4A351E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64F486-3635-4336-A91D-CD67C09FB563}" type="presOf" srcId="{A58C8BFB-F96E-44AB-B633-EF66DF4A351E}" destId="{56F230F2-A12E-4095-87E3-48748C35E9AB}" srcOrd="0" destOrd="0" presId="urn:microsoft.com/office/officeart/2005/8/layout/hierarchy3"/>
    <dgm:cxn modelId="{667E6B4E-818C-4D91-8A05-56D8E8D040C2}" srcId="{46D387FE-7193-42B0-8E9B-D1A0678C7E11}" destId="{40E56670-D421-4C46-8A02-CE44371222E5}" srcOrd="1" destOrd="0" parTransId="{5E0DADC9-FB9A-428E-985F-C0ABDF520B3D}" sibTransId="{19369D80-AC85-45D9-9878-2071954EFB5B}"/>
    <dgm:cxn modelId="{20FA5744-5295-44A2-B5B0-6C43204188C0}" type="presOf" srcId="{F9D52B81-BEB3-4E9A-93A3-5C0309DA25F5}" destId="{E232CCA5-C610-4FE6-BAC6-D14C07BEF505}" srcOrd="1" destOrd="0" presId="urn:microsoft.com/office/officeart/2005/8/layout/hierarchy3"/>
    <dgm:cxn modelId="{F09942AE-36E7-4647-88F2-090E0736E339}" type="presOf" srcId="{40E56670-D421-4C46-8A02-CE44371222E5}" destId="{485C0AE2-4EB1-4BED-B624-22211962EF75}" srcOrd="0" destOrd="0" presId="urn:microsoft.com/office/officeart/2005/8/layout/hierarchy3"/>
    <dgm:cxn modelId="{E75C1FD2-7F7D-4755-8A22-E3585685A4A2}" srcId="{46D387FE-7193-42B0-8E9B-D1A0678C7E11}" destId="{F9D52B81-BEB3-4E9A-93A3-5C0309DA25F5}" srcOrd="0" destOrd="0" parTransId="{00B29A44-9AEB-43A1-8AAA-3CC792FBD5D1}" sibTransId="{D171EF57-DD12-4D2F-83A1-70A0513CEF80}"/>
    <dgm:cxn modelId="{EBBA4839-5FE4-4CAE-87F4-299533D43C1B}" type="presOf" srcId="{40E56670-D421-4C46-8A02-CE44371222E5}" destId="{542B3A4E-CEF5-4519-955F-57F9411CE4C4}" srcOrd="1" destOrd="0" presId="urn:microsoft.com/office/officeart/2005/8/layout/hierarchy3"/>
    <dgm:cxn modelId="{12AA8799-BC9F-41F8-A4B9-48A141D49402}" type="presOf" srcId="{84570D0D-9B03-4D2F-8F38-0E422EE561AB}" destId="{7CEBE08B-AE65-4252-8B89-71B3327F8D1F}" srcOrd="0" destOrd="0" presId="urn:microsoft.com/office/officeart/2005/8/layout/hierarchy3"/>
    <dgm:cxn modelId="{44582534-0551-402D-95F9-637B6968B9D2}" type="presOf" srcId="{05CAAD64-2597-45B1-8727-1EE8B9EDA7AF}" destId="{DFD6880B-9828-4AB7-8580-2B3C1AB2E45D}" srcOrd="0" destOrd="0" presId="urn:microsoft.com/office/officeart/2005/8/layout/hierarchy3"/>
    <dgm:cxn modelId="{3D43EB2B-BD0E-4271-94B7-41C7B0AE552C}" type="presOf" srcId="{46D387FE-7193-42B0-8E9B-D1A0678C7E11}" destId="{161E61AA-971F-4CA8-8387-A90789C68BCA}" srcOrd="0" destOrd="0" presId="urn:microsoft.com/office/officeart/2005/8/layout/hierarchy3"/>
    <dgm:cxn modelId="{4DA51C36-F199-4C0B-8C65-C7D33E01237C}" srcId="{40E56670-D421-4C46-8A02-CE44371222E5}" destId="{A58C8BFB-F96E-44AB-B633-EF66DF4A351E}" srcOrd="0" destOrd="0" parTransId="{8EC582AC-33E2-4662-81DA-AAC1D83FDE11}" sibTransId="{2A332540-6B8C-487B-967A-3A4D8ABF034A}"/>
    <dgm:cxn modelId="{8EC3FFE2-31ED-4DBA-895A-BC71D5A6224E}" srcId="{F9D52B81-BEB3-4E9A-93A3-5C0309DA25F5}" destId="{05CAAD64-2597-45B1-8727-1EE8B9EDA7AF}" srcOrd="0" destOrd="0" parTransId="{84570D0D-9B03-4D2F-8F38-0E422EE561AB}" sibTransId="{019A25F5-7EA2-40BF-B25A-FA3FA77CFD81}"/>
    <dgm:cxn modelId="{1FED438C-A8D3-403A-8944-61013E49C876}" type="presOf" srcId="{F9D52B81-BEB3-4E9A-93A3-5C0309DA25F5}" destId="{E06FE95D-4D8D-4332-9526-407DFD6ED981}" srcOrd="0" destOrd="0" presId="urn:microsoft.com/office/officeart/2005/8/layout/hierarchy3"/>
    <dgm:cxn modelId="{A6D55C84-F91B-4284-B629-9459F1D88A1E}" type="presOf" srcId="{8EC582AC-33E2-4662-81DA-AAC1D83FDE11}" destId="{CF38C9EF-847B-4004-8D65-03EBD99A44C9}" srcOrd="0" destOrd="0" presId="urn:microsoft.com/office/officeart/2005/8/layout/hierarchy3"/>
    <dgm:cxn modelId="{93975C77-9637-4C27-8727-C63CD1B2CDAC}" type="presParOf" srcId="{161E61AA-971F-4CA8-8387-A90789C68BCA}" destId="{68E45F5C-E492-4EA4-992D-42028A9334AD}" srcOrd="0" destOrd="0" presId="urn:microsoft.com/office/officeart/2005/8/layout/hierarchy3"/>
    <dgm:cxn modelId="{A86FDD03-FB6B-4669-9BF6-AD94C525628B}" type="presParOf" srcId="{68E45F5C-E492-4EA4-992D-42028A9334AD}" destId="{E411E841-B49B-4669-91A8-595795EC0151}" srcOrd="0" destOrd="0" presId="urn:microsoft.com/office/officeart/2005/8/layout/hierarchy3"/>
    <dgm:cxn modelId="{58360480-EEC4-4E4A-AB2D-A596B567DC1A}" type="presParOf" srcId="{E411E841-B49B-4669-91A8-595795EC0151}" destId="{E06FE95D-4D8D-4332-9526-407DFD6ED981}" srcOrd="0" destOrd="0" presId="urn:microsoft.com/office/officeart/2005/8/layout/hierarchy3"/>
    <dgm:cxn modelId="{7FF83E03-21EB-4AB2-920C-EB7B94C2F31B}" type="presParOf" srcId="{E411E841-B49B-4669-91A8-595795EC0151}" destId="{E232CCA5-C610-4FE6-BAC6-D14C07BEF505}" srcOrd="1" destOrd="0" presId="urn:microsoft.com/office/officeart/2005/8/layout/hierarchy3"/>
    <dgm:cxn modelId="{6B9D49B6-9108-414E-B9A3-0497EB537CB2}" type="presParOf" srcId="{68E45F5C-E492-4EA4-992D-42028A9334AD}" destId="{45ED133E-CE52-4B1C-AB47-06C2FF8B61E3}" srcOrd="1" destOrd="0" presId="urn:microsoft.com/office/officeart/2005/8/layout/hierarchy3"/>
    <dgm:cxn modelId="{E3D798F3-686F-4167-A144-FD1F21AAAD8F}" type="presParOf" srcId="{45ED133E-CE52-4B1C-AB47-06C2FF8B61E3}" destId="{7CEBE08B-AE65-4252-8B89-71B3327F8D1F}" srcOrd="0" destOrd="0" presId="urn:microsoft.com/office/officeart/2005/8/layout/hierarchy3"/>
    <dgm:cxn modelId="{6434B57D-50AA-410B-B1DB-EEE813EC4A7F}" type="presParOf" srcId="{45ED133E-CE52-4B1C-AB47-06C2FF8B61E3}" destId="{DFD6880B-9828-4AB7-8580-2B3C1AB2E45D}" srcOrd="1" destOrd="0" presId="urn:microsoft.com/office/officeart/2005/8/layout/hierarchy3"/>
    <dgm:cxn modelId="{9C961AF6-AF83-4B68-A93D-82D522A25326}" type="presParOf" srcId="{161E61AA-971F-4CA8-8387-A90789C68BCA}" destId="{D300B9A6-69AF-490A-9ECB-18506E311DA3}" srcOrd="1" destOrd="0" presId="urn:microsoft.com/office/officeart/2005/8/layout/hierarchy3"/>
    <dgm:cxn modelId="{93C4BC2B-DA26-427E-BAC3-B20FE131CA81}" type="presParOf" srcId="{D300B9A6-69AF-490A-9ECB-18506E311DA3}" destId="{B3811C8C-FC44-438B-ADBE-A96D11B07BE0}" srcOrd="0" destOrd="0" presId="urn:microsoft.com/office/officeart/2005/8/layout/hierarchy3"/>
    <dgm:cxn modelId="{173BF4A2-DFF0-4A1B-856A-CEE5A680F5BB}" type="presParOf" srcId="{B3811C8C-FC44-438B-ADBE-A96D11B07BE0}" destId="{485C0AE2-4EB1-4BED-B624-22211962EF75}" srcOrd="0" destOrd="0" presId="urn:microsoft.com/office/officeart/2005/8/layout/hierarchy3"/>
    <dgm:cxn modelId="{5330B7A3-E2BE-4D90-BAEB-3BCEC34515D9}" type="presParOf" srcId="{B3811C8C-FC44-438B-ADBE-A96D11B07BE0}" destId="{542B3A4E-CEF5-4519-955F-57F9411CE4C4}" srcOrd="1" destOrd="0" presId="urn:microsoft.com/office/officeart/2005/8/layout/hierarchy3"/>
    <dgm:cxn modelId="{09378089-8AAF-41F5-A1AE-FE28F03733EC}" type="presParOf" srcId="{D300B9A6-69AF-490A-9ECB-18506E311DA3}" destId="{D7BB8D87-1615-4857-A38A-AF928F216550}" srcOrd="1" destOrd="0" presId="urn:microsoft.com/office/officeart/2005/8/layout/hierarchy3"/>
    <dgm:cxn modelId="{D47B9911-43AC-4CB8-BFCE-94F59D03914D}" type="presParOf" srcId="{D7BB8D87-1615-4857-A38A-AF928F216550}" destId="{CF38C9EF-847B-4004-8D65-03EBD99A44C9}" srcOrd="0" destOrd="0" presId="urn:microsoft.com/office/officeart/2005/8/layout/hierarchy3"/>
    <dgm:cxn modelId="{53CF7821-EE70-41A2-B270-85EA4343AFBA}" type="presParOf" srcId="{D7BB8D87-1615-4857-A38A-AF928F216550}" destId="{56F230F2-A12E-4095-87E3-48748C35E9AB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E5F2916-9684-4698-B3E2-0D1BD1039F77}" type="doc">
      <dgm:prSet loTypeId="urn:microsoft.com/office/officeart/2005/8/layout/target1" loCatId="relationship" qsTypeId="urn:microsoft.com/office/officeart/2005/8/quickstyle/3d1" qsCatId="3D" csTypeId="urn:microsoft.com/office/officeart/2005/8/colors/accent2_5" csCatId="accent2" phldr="1"/>
      <dgm:spPr/>
    </dgm:pt>
    <dgm:pt modelId="{D81C209B-C1B7-4D5D-B909-1BB64108F1D6}">
      <dgm:prSet phldrT="[Text]" custT="1"/>
      <dgm:spPr/>
      <dgm:t>
        <a:bodyPr/>
        <a:lstStyle/>
        <a:p>
          <a:r>
            <a:rPr lang="cs-CZ" sz="1050" b="1" smtClean="0"/>
            <a:t>I. malé obce</a:t>
          </a:r>
          <a:endParaRPr lang="cs-CZ" sz="1050" b="1"/>
        </a:p>
      </dgm:t>
    </dgm:pt>
    <dgm:pt modelId="{78F79815-61AA-40F2-9273-A8796B0D8C1B}" type="parTrans" cxnId="{F00C615D-7704-451C-B9AC-721867A9D967}">
      <dgm:prSet/>
      <dgm:spPr/>
      <dgm:t>
        <a:bodyPr/>
        <a:lstStyle/>
        <a:p>
          <a:endParaRPr lang="cs-CZ"/>
        </a:p>
      </dgm:t>
    </dgm:pt>
    <dgm:pt modelId="{687CEBE0-630B-4F5C-BF42-89AE16C30541}" type="sibTrans" cxnId="{F00C615D-7704-451C-B9AC-721867A9D967}">
      <dgm:prSet/>
      <dgm:spPr/>
      <dgm:t>
        <a:bodyPr/>
        <a:lstStyle/>
        <a:p>
          <a:endParaRPr lang="cs-CZ"/>
        </a:p>
      </dgm:t>
    </dgm:pt>
    <dgm:pt modelId="{3A3D46C9-4AD6-4FEA-888E-9061A0E98817}">
      <dgm:prSet phldrT="[Text]" custT="1"/>
      <dgm:spPr/>
      <dgm:t>
        <a:bodyPr/>
        <a:lstStyle/>
        <a:p>
          <a:r>
            <a:rPr lang="cs-CZ" sz="1050" b="1" smtClean="0"/>
            <a:t>II. tzv. dvojkové obce </a:t>
          </a:r>
          <a:r>
            <a:rPr lang="cs-CZ" sz="1000" smtClean="0"/>
            <a:t>(přenesená působnost i za okolní malé obce)</a:t>
          </a:r>
          <a:endParaRPr lang="cs-CZ" sz="1000"/>
        </a:p>
      </dgm:t>
    </dgm:pt>
    <dgm:pt modelId="{483A846C-F054-4CB4-8E4E-174E10CB345E}" type="parTrans" cxnId="{EAE813BA-4A83-4895-BB20-797D2410606A}">
      <dgm:prSet/>
      <dgm:spPr/>
      <dgm:t>
        <a:bodyPr/>
        <a:lstStyle/>
        <a:p>
          <a:endParaRPr lang="cs-CZ"/>
        </a:p>
      </dgm:t>
    </dgm:pt>
    <dgm:pt modelId="{73127BCB-1271-45F6-A320-1AAD9EEDD11C}" type="sibTrans" cxnId="{EAE813BA-4A83-4895-BB20-797D2410606A}">
      <dgm:prSet/>
      <dgm:spPr/>
      <dgm:t>
        <a:bodyPr/>
        <a:lstStyle/>
        <a:p>
          <a:endParaRPr lang="cs-CZ"/>
        </a:p>
      </dgm:t>
    </dgm:pt>
    <dgm:pt modelId="{4CCF67CA-03A9-4F18-B6AB-F2AB2A95BE74}">
      <dgm:prSet phldrT="[Text]" custT="1"/>
      <dgm:spPr/>
      <dgm:t>
        <a:bodyPr/>
        <a:lstStyle/>
        <a:p>
          <a:r>
            <a:rPr lang="cs-CZ" sz="1050" b="1" smtClean="0"/>
            <a:t>III. tzv. trojkové obce </a:t>
          </a:r>
          <a:r>
            <a:rPr lang="cs-CZ" sz="1000" smtClean="0"/>
            <a:t>(obce s rozšířenou působností – odpovídá agendě zrušených okr. úřadů)</a:t>
          </a:r>
          <a:endParaRPr lang="cs-CZ" sz="1000"/>
        </a:p>
      </dgm:t>
    </dgm:pt>
    <dgm:pt modelId="{C02C94AB-2118-466E-B0ED-4F94CE3ACDFD}" type="parTrans" cxnId="{A2419B0D-83AF-4137-85C8-16A6ED8A781D}">
      <dgm:prSet/>
      <dgm:spPr/>
      <dgm:t>
        <a:bodyPr/>
        <a:lstStyle/>
        <a:p>
          <a:endParaRPr lang="cs-CZ"/>
        </a:p>
      </dgm:t>
    </dgm:pt>
    <dgm:pt modelId="{91F49E0B-4822-4133-A81D-42F2C251C3C9}" type="sibTrans" cxnId="{A2419B0D-83AF-4137-85C8-16A6ED8A781D}">
      <dgm:prSet/>
      <dgm:spPr/>
      <dgm:t>
        <a:bodyPr/>
        <a:lstStyle/>
        <a:p>
          <a:endParaRPr lang="cs-CZ"/>
        </a:p>
      </dgm:t>
    </dgm:pt>
    <dgm:pt modelId="{82C672D7-D45C-487C-9AFD-F1E81C7F76A7}" type="pres">
      <dgm:prSet presAssocID="{3E5F2916-9684-4698-B3E2-0D1BD1039F77}" presName="composite" presStyleCnt="0">
        <dgm:presLayoutVars>
          <dgm:chMax val="5"/>
          <dgm:dir/>
          <dgm:resizeHandles val="exact"/>
        </dgm:presLayoutVars>
      </dgm:prSet>
      <dgm:spPr/>
    </dgm:pt>
    <dgm:pt modelId="{3C81F91F-DB0E-4EA8-B98A-6F245F1C2C2A}" type="pres">
      <dgm:prSet presAssocID="{D81C209B-C1B7-4D5D-B909-1BB64108F1D6}" presName="circle1" presStyleLbl="lnNode1" presStyleIdx="0" presStyleCnt="3"/>
      <dgm:spPr/>
    </dgm:pt>
    <dgm:pt modelId="{68C82979-0A1E-4BF3-A3DC-9555C80F51BF}" type="pres">
      <dgm:prSet presAssocID="{D81C209B-C1B7-4D5D-B909-1BB64108F1D6}" presName="text1" presStyleLbl="revTx" presStyleIdx="0" presStyleCnt="3" custScaleX="975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4E9477-BA1F-4A52-AD01-C6C0F76E3338}" type="pres">
      <dgm:prSet presAssocID="{D81C209B-C1B7-4D5D-B909-1BB64108F1D6}" presName="line1" presStyleLbl="callout" presStyleIdx="0" presStyleCnt="6"/>
      <dgm:spPr/>
    </dgm:pt>
    <dgm:pt modelId="{76D42CE3-559E-44B5-B8C3-663FE408224A}" type="pres">
      <dgm:prSet presAssocID="{D81C209B-C1B7-4D5D-B909-1BB64108F1D6}" presName="d1" presStyleLbl="callout" presStyleIdx="1" presStyleCnt="6"/>
      <dgm:spPr/>
    </dgm:pt>
    <dgm:pt modelId="{3C4D7E49-308F-4EFB-A16C-219F1FB78B94}" type="pres">
      <dgm:prSet presAssocID="{3A3D46C9-4AD6-4FEA-888E-9061A0E98817}" presName="circle2" presStyleLbl="lnNode1" presStyleIdx="1" presStyleCnt="3"/>
      <dgm:spPr/>
    </dgm:pt>
    <dgm:pt modelId="{FB5D7586-D51B-4D15-9F0B-376852225302}" type="pres">
      <dgm:prSet presAssocID="{3A3D46C9-4AD6-4FEA-888E-9061A0E98817}" presName="text2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AE92A8-7CDF-43EA-9570-C9D307DF0AE5}" type="pres">
      <dgm:prSet presAssocID="{3A3D46C9-4AD6-4FEA-888E-9061A0E98817}" presName="line2" presStyleLbl="callout" presStyleIdx="2" presStyleCnt="6"/>
      <dgm:spPr/>
    </dgm:pt>
    <dgm:pt modelId="{86361E6E-50A2-4E3A-9885-13F0015F4719}" type="pres">
      <dgm:prSet presAssocID="{3A3D46C9-4AD6-4FEA-888E-9061A0E98817}" presName="d2" presStyleLbl="callout" presStyleIdx="3" presStyleCnt="6"/>
      <dgm:spPr/>
    </dgm:pt>
    <dgm:pt modelId="{8445EAD6-D2B2-48AC-B223-E3721243C2A2}" type="pres">
      <dgm:prSet presAssocID="{4CCF67CA-03A9-4F18-B6AB-F2AB2A95BE74}" presName="circle3" presStyleLbl="lnNode1" presStyleIdx="2" presStyleCnt="3"/>
      <dgm:spPr/>
    </dgm:pt>
    <dgm:pt modelId="{6717CB59-8B7C-468C-AA11-061C3A17EDBE}" type="pres">
      <dgm:prSet presAssocID="{4CCF67CA-03A9-4F18-B6AB-F2AB2A95BE74}" presName="text3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9B3104-4748-45C9-97F6-AC30209C6279}" type="pres">
      <dgm:prSet presAssocID="{4CCF67CA-03A9-4F18-B6AB-F2AB2A95BE74}" presName="line3" presStyleLbl="callout" presStyleIdx="4" presStyleCnt="6"/>
      <dgm:spPr/>
    </dgm:pt>
    <dgm:pt modelId="{691387D3-D316-408D-914C-FEEDA89D076E}" type="pres">
      <dgm:prSet presAssocID="{4CCF67CA-03A9-4F18-B6AB-F2AB2A95BE74}" presName="d3" presStyleLbl="callout" presStyleIdx="5" presStyleCnt="6"/>
      <dgm:spPr/>
    </dgm:pt>
  </dgm:ptLst>
  <dgm:cxnLst>
    <dgm:cxn modelId="{742C847C-CD3D-47EC-A7F4-C20FEEB684B1}" type="presOf" srcId="{D81C209B-C1B7-4D5D-B909-1BB64108F1D6}" destId="{68C82979-0A1E-4BF3-A3DC-9555C80F51BF}" srcOrd="0" destOrd="0" presId="urn:microsoft.com/office/officeart/2005/8/layout/target1"/>
    <dgm:cxn modelId="{EAE813BA-4A83-4895-BB20-797D2410606A}" srcId="{3E5F2916-9684-4698-B3E2-0D1BD1039F77}" destId="{3A3D46C9-4AD6-4FEA-888E-9061A0E98817}" srcOrd="1" destOrd="0" parTransId="{483A846C-F054-4CB4-8E4E-174E10CB345E}" sibTransId="{73127BCB-1271-45F6-A320-1AAD9EEDD11C}"/>
    <dgm:cxn modelId="{F00C615D-7704-451C-B9AC-721867A9D967}" srcId="{3E5F2916-9684-4698-B3E2-0D1BD1039F77}" destId="{D81C209B-C1B7-4D5D-B909-1BB64108F1D6}" srcOrd="0" destOrd="0" parTransId="{78F79815-61AA-40F2-9273-A8796B0D8C1B}" sibTransId="{687CEBE0-630B-4F5C-BF42-89AE16C30541}"/>
    <dgm:cxn modelId="{52983596-F0B8-4326-B3F8-32D2C7840D12}" type="presOf" srcId="{4CCF67CA-03A9-4F18-B6AB-F2AB2A95BE74}" destId="{6717CB59-8B7C-468C-AA11-061C3A17EDBE}" srcOrd="0" destOrd="0" presId="urn:microsoft.com/office/officeart/2005/8/layout/target1"/>
    <dgm:cxn modelId="{A2419B0D-83AF-4137-85C8-16A6ED8A781D}" srcId="{3E5F2916-9684-4698-B3E2-0D1BD1039F77}" destId="{4CCF67CA-03A9-4F18-B6AB-F2AB2A95BE74}" srcOrd="2" destOrd="0" parTransId="{C02C94AB-2118-466E-B0ED-4F94CE3ACDFD}" sibTransId="{91F49E0B-4822-4133-A81D-42F2C251C3C9}"/>
    <dgm:cxn modelId="{50D02914-CC9C-4243-816A-C8491E89A085}" type="presOf" srcId="{3E5F2916-9684-4698-B3E2-0D1BD1039F77}" destId="{82C672D7-D45C-487C-9AFD-F1E81C7F76A7}" srcOrd="0" destOrd="0" presId="urn:microsoft.com/office/officeart/2005/8/layout/target1"/>
    <dgm:cxn modelId="{6C58CA2D-96DF-435D-AD2C-8C5D0C11F5B0}" type="presOf" srcId="{3A3D46C9-4AD6-4FEA-888E-9061A0E98817}" destId="{FB5D7586-D51B-4D15-9F0B-376852225302}" srcOrd="0" destOrd="0" presId="urn:microsoft.com/office/officeart/2005/8/layout/target1"/>
    <dgm:cxn modelId="{B11FA1AD-AEE9-4A08-A068-EE937BCF1392}" type="presParOf" srcId="{82C672D7-D45C-487C-9AFD-F1E81C7F76A7}" destId="{3C81F91F-DB0E-4EA8-B98A-6F245F1C2C2A}" srcOrd="0" destOrd="0" presId="urn:microsoft.com/office/officeart/2005/8/layout/target1"/>
    <dgm:cxn modelId="{B886CB9B-153B-4EC4-8B0A-9D30FC7AB99C}" type="presParOf" srcId="{82C672D7-D45C-487C-9AFD-F1E81C7F76A7}" destId="{68C82979-0A1E-4BF3-A3DC-9555C80F51BF}" srcOrd="1" destOrd="0" presId="urn:microsoft.com/office/officeart/2005/8/layout/target1"/>
    <dgm:cxn modelId="{45C0EF1A-5B4A-4C1F-8660-70E96CE3D276}" type="presParOf" srcId="{82C672D7-D45C-487C-9AFD-F1E81C7F76A7}" destId="{8B4E9477-BA1F-4A52-AD01-C6C0F76E3338}" srcOrd="2" destOrd="0" presId="urn:microsoft.com/office/officeart/2005/8/layout/target1"/>
    <dgm:cxn modelId="{1B4F4F29-66CF-4AED-A967-9B05B7BC47AC}" type="presParOf" srcId="{82C672D7-D45C-487C-9AFD-F1E81C7F76A7}" destId="{76D42CE3-559E-44B5-B8C3-663FE408224A}" srcOrd="3" destOrd="0" presId="urn:microsoft.com/office/officeart/2005/8/layout/target1"/>
    <dgm:cxn modelId="{795EB1B4-6391-4EBF-AED7-E142F9962A7D}" type="presParOf" srcId="{82C672D7-D45C-487C-9AFD-F1E81C7F76A7}" destId="{3C4D7E49-308F-4EFB-A16C-219F1FB78B94}" srcOrd="4" destOrd="0" presId="urn:microsoft.com/office/officeart/2005/8/layout/target1"/>
    <dgm:cxn modelId="{B0E4FF08-4428-466B-9288-3FE56B1F315D}" type="presParOf" srcId="{82C672D7-D45C-487C-9AFD-F1E81C7F76A7}" destId="{FB5D7586-D51B-4D15-9F0B-376852225302}" srcOrd="5" destOrd="0" presId="urn:microsoft.com/office/officeart/2005/8/layout/target1"/>
    <dgm:cxn modelId="{2B6BA957-DC5E-4682-A36D-932BBC616CFF}" type="presParOf" srcId="{82C672D7-D45C-487C-9AFD-F1E81C7F76A7}" destId="{E6AE92A8-7CDF-43EA-9570-C9D307DF0AE5}" srcOrd="6" destOrd="0" presId="urn:microsoft.com/office/officeart/2005/8/layout/target1"/>
    <dgm:cxn modelId="{616A2394-D070-492C-8811-041F1629A3B2}" type="presParOf" srcId="{82C672D7-D45C-487C-9AFD-F1E81C7F76A7}" destId="{86361E6E-50A2-4E3A-9885-13F0015F4719}" srcOrd="7" destOrd="0" presId="urn:microsoft.com/office/officeart/2005/8/layout/target1"/>
    <dgm:cxn modelId="{336BDCF4-CDE5-42EE-B07A-0882B138075D}" type="presParOf" srcId="{82C672D7-D45C-487C-9AFD-F1E81C7F76A7}" destId="{8445EAD6-D2B2-48AC-B223-E3721243C2A2}" srcOrd="8" destOrd="0" presId="urn:microsoft.com/office/officeart/2005/8/layout/target1"/>
    <dgm:cxn modelId="{7B9ADB6C-31E4-4874-979A-A5CCC4C2C630}" type="presParOf" srcId="{82C672D7-D45C-487C-9AFD-F1E81C7F76A7}" destId="{6717CB59-8B7C-468C-AA11-061C3A17EDBE}" srcOrd="9" destOrd="0" presId="urn:microsoft.com/office/officeart/2005/8/layout/target1"/>
    <dgm:cxn modelId="{EEB875B5-A78F-4725-B660-DDF37FB7759D}" type="presParOf" srcId="{82C672D7-D45C-487C-9AFD-F1E81C7F76A7}" destId="{109B3104-4748-45C9-97F6-AC30209C6279}" srcOrd="10" destOrd="0" presId="urn:microsoft.com/office/officeart/2005/8/layout/target1"/>
    <dgm:cxn modelId="{740BD9FB-2156-4F28-9D22-930085CDB974}" type="presParOf" srcId="{82C672D7-D45C-487C-9AFD-F1E81C7F76A7}" destId="{691387D3-D316-408D-914C-FEEDA89D076E}" srcOrd="11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94FF826-5A8F-44A3-973E-195EF462F9CE}" type="doc">
      <dgm:prSet loTypeId="urn:microsoft.com/office/officeart/2005/8/layout/hierarchy4" loCatId="list" qsTypeId="urn:microsoft.com/office/officeart/2005/8/quickstyle/3d2" qsCatId="3D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208B56A5-01EA-4FF5-9113-BD0B6A4E9012}">
      <dgm:prSet phldrT="[Text]" custT="1"/>
      <dgm:spPr/>
      <dgm:t>
        <a:bodyPr/>
        <a:lstStyle/>
        <a:p>
          <a:r>
            <a:rPr lang="cs-CZ" sz="2800" smtClean="0"/>
            <a:t>ORGÁNY OBCE</a:t>
          </a:r>
          <a:endParaRPr lang="cs-CZ" sz="2800"/>
        </a:p>
      </dgm:t>
    </dgm:pt>
    <dgm:pt modelId="{3D48029E-9A49-42D1-AB47-C72EB7F00972}" type="parTrans" cxnId="{BC12BA97-DB04-42F1-85BF-92D8065FAA95}">
      <dgm:prSet/>
      <dgm:spPr/>
      <dgm:t>
        <a:bodyPr/>
        <a:lstStyle/>
        <a:p>
          <a:endParaRPr lang="cs-CZ"/>
        </a:p>
      </dgm:t>
    </dgm:pt>
    <dgm:pt modelId="{9B39F10B-B4DB-4FD3-89C4-28576441200D}" type="sibTrans" cxnId="{BC12BA97-DB04-42F1-85BF-92D8065FAA95}">
      <dgm:prSet/>
      <dgm:spPr/>
      <dgm:t>
        <a:bodyPr/>
        <a:lstStyle/>
        <a:p>
          <a:endParaRPr lang="cs-CZ"/>
        </a:p>
      </dgm:t>
    </dgm:pt>
    <dgm:pt modelId="{4AC7BD46-BA61-4359-925D-0F0D9388F47D}">
      <dgm:prSet phldrT="[Text]"/>
      <dgm:spPr/>
      <dgm:t>
        <a:bodyPr/>
        <a:lstStyle/>
        <a:p>
          <a:r>
            <a:rPr lang="cs-CZ" smtClean="0"/>
            <a:t>OBECNÍ ÚŘAD</a:t>
          </a:r>
          <a:endParaRPr lang="cs-CZ"/>
        </a:p>
      </dgm:t>
    </dgm:pt>
    <dgm:pt modelId="{8D5AC89B-4192-455C-95B6-85EADD4579FE}" type="parTrans" cxnId="{1B1F1AD8-792A-4DF1-9BEA-C89409892735}">
      <dgm:prSet/>
      <dgm:spPr/>
      <dgm:t>
        <a:bodyPr/>
        <a:lstStyle/>
        <a:p>
          <a:endParaRPr lang="cs-CZ"/>
        </a:p>
      </dgm:t>
    </dgm:pt>
    <dgm:pt modelId="{87A6BC63-7E4C-4794-AA9F-EF9827D944FC}" type="sibTrans" cxnId="{1B1F1AD8-792A-4DF1-9BEA-C89409892735}">
      <dgm:prSet/>
      <dgm:spPr/>
      <dgm:t>
        <a:bodyPr/>
        <a:lstStyle/>
        <a:p>
          <a:endParaRPr lang="cs-CZ"/>
        </a:p>
      </dgm:t>
    </dgm:pt>
    <dgm:pt modelId="{5A728705-4149-4EDB-A8D8-1415241CEB05}">
      <dgm:prSet phldrT="[Text]"/>
      <dgm:spPr/>
      <dgm:t>
        <a:bodyPr/>
        <a:lstStyle/>
        <a:p>
          <a:r>
            <a:rPr lang="cs-CZ" smtClean="0"/>
            <a:t>ODBORY</a:t>
          </a:r>
          <a:endParaRPr lang="cs-CZ"/>
        </a:p>
      </dgm:t>
    </dgm:pt>
    <dgm:pt modelId="{1C9E8891-FEB0-4583-81C3-7589AA99937B}" type="parTrans" cxnId="{9CE12733-1892-4764-BF06-5D7256C699B5}">
      <dgm:prSet/>
      <dgm:spPr/>
      <dgm:t>
        <a:bodyPr/>
        <a:lstStyle/>
        <a:p>
          <a:endParaRPr lang="cs-CZ"/>
        </a:p>
      </dgm:t>
    </dgm:pt>
    <dgm:pt modelId="{B9A80D18-C5CB-4130-9A82-2892704DD6A7}" type="sibTrans" cxnId="{9CE12733-1892-4764-BF06-5D7256C699B5}">
      <dgm:prSet/>
      <dgm:spPr/>
      <dgm:t>
        <a:bodyPr/>
        <a:lstStyle/>
        <a:p>
          <a:endParaRPr lang="cs-CZ"/>
        </a:p>
      </dgm:t>
    </dgm:pt>
    <dgm:pt modelId="{1E8598A4-7CF1-4ADB-A388-059756D8C431}">
      <dgm:prSet phldrT="[Text]"/>
      <dgm:spPr/>
      <dgm:t>
        <a:bodyPr/>
        <a:lstStyle/>
        <a:p>
          <a:r>
            <a:rPr lang="cs-CZ" smtClean="0"/>
            <a:t>ODDĚLENÍ</a:t>
          </a:r>
          <a:endParaRPr lang="cs-CZ"/>
        </a:p>
      </dgm:t>
    </dgm:pt>
    <dgm:pt modelId="{F5B164A4-F8C3-4A28-8AC0-D7E035A3EB40}" type="parTrans" cxnId="{1F445942-17CA-4714-B943-4CEFC9E01B9D}">
      <dgm:prSet/>
      <dgm:spPr/>
      <dgm:t>
        <a:bodyPr/>
        <a:lstStyle/>
        <a:p>
          <a:endParaRPr lang="cs-CZ"/>
        </a:p>
      </dgm:t>
    </dgm:pt>
    <dgm:pt modelId="{E9BB53BF-9AF0-44CE-A66D-AF40AFCDE5FA}" type="sibTrans" cxnId="{1F445942-17CA-4714-B943-4CEFC9E01B9D}">
      <dgm:prSet/>
      <dgm:spPr/>
      <dgm:t>
        <a:bodyPr/>
        <a:lstStyle/>
        <a:p>
          <a:endParaRPr lang="cs-CZ"/>
        </a:p>
      </dgm:t>
    </dgm:pt>
    <dgm:pt modelId="{79281702-744D-471E-96BC-36EE07FA0576}">
      <dgm:prSet phldrT="[Text]"/>
      <dgm:spPr/>
      <dgm:t>
        <a:bodyPr/>
        <a:lstStyle/>
        <a:p>
          <a:r>
            <a:rPr lang="cs-CZ" smtClean="0"/>
            <a:t>STAROSTA</a:t>
          </a:r>
          <a:endParaRPr lang="cs-CZ"/>
        </a:p>
      </dgm:t>
    </dgm:pt>
    <dgm:pt modelId="{D67F0929-4191-4392-AAEA-403DA794AF43}" type="parTrans" cxnId="{8B4A6A44-5176-4A1A-8B8E-8F478752EC4C}">
      <dgm:prSet/>
      <dgm:spPr/>
      <dgm:t>
        <a:bodyPr/>
        <a:lstStyle/>
        <a:p>
          <a:endParaRPr lang="cs-CZ"/>
        </a:p>
      </dgm:t>
    </dgm:pt>
    <dgm:pt modelId="{E56A39C3-023D-445B-8CC8-C84A1E349647}" type="sibTrans" cxnId="{8B4A6A44-5176-4A1A-8B8E-8F478752EC4C}">
      <dgm:prSet/>
      <dgm:spPr/>
      <dgm:t>
        <a:bodyPr/>
        <a:lstStyle/>
        <a:p>
          <a:endParaRPr lang="cs-CZ"/>
        </a:p>
      </dgm:t>
    </dgm:pt>
    <dgm:pt modelId="{FF1C2498-BA75-43E9-AC8A-3F36D61D350C}">
      <dgm:prSet/>
      <dgm:spPr/>
      <dgm:t>
        <a:bodyPr/>
        <a:lstStyle/>
        <a:p>
          <a:r>
            <a:rPr lang="cs-CZ" smtClean="0"/>
            <a:t>RADA</a:t>
          </a:r>
          <a:endParaRPr lang="cs-CZ"/>
        </a:p>
      </dgm:t>
    </dgm:pt>
    <dgm:pt modelId="{E1A476C3-896C-4FE7-A691-7FEEB6DB352E}" type="parTrans" cxnId="{B918E5CD-073F-4584-B1C4-EC03D5EDDD56}">
      <dgm:prSet/>
      <dgm:spPr/>
      <dgm:t>
        <a:bodyPr/>
        <a:lstStyle/>
        <a:p>
          <a:endParaRPr lang="cs-CZ"/>
        </a:p>
      </dgm:t>
    </dgm:pt>
    <dgm:pt modelId="{5BCFFBBA-7DEB-4811-B187-F28A2D2038F9}" type="sibTrans" cxnId="{B918E5CD-073F-4584-B1C4-EC03D5EDDD56}">
      <dgm:prSet/>
      <dgm:spPr/>
      <dgm:t>
        <a:bodyPr/>
        <a:lstStyle/>
        <a:p>
          <a:endParaRPr lang="cs-CZ"/>
        </a:p>
      </dgm:t>
    </dgm:pt>
    <dgm:pt modelId="{AB6B8D35-3D44-4F2C-8B3B-9DAAB0E2E027}">
      <dgm:prSet/>
      <dgm:spPr/>
      <dgm:t>
        <a:bodyPr/>
        <a:lstStyle/>
        <a:p>
          <a:r>
            <a:rPr lang="cs-CZ" smtClean="0"/>
            <a:t>KOMISE</a:t>
          </a:r>
          <a:endParaRPr lang="cs-CZ"/>
        </a:p>
      </dgm:t>
    </dgm:pt>
    <dgm:pt modelId="{3C08C764-C40F-4799-865F-C607EC835BE5}" type="parTrans" cxnId="{8452D636-875B-4DB1-8365-7C83AF28DB9C}">
      <dgm:prSet/>
      <dgm:spPr/>
      <dgm:t>
        <a:bodyPr/>
        <a:lstStyle/>
        <a:p>
          <a:endParaRPr lang="cs-CZ"/>
        </a:p>
      </dgm:t>
    </dgm:pt>
    <dgm:pt modelId="{A47ABC5C-8B94-41A8-8E35-3BE6C1811735}" type="sibTrans" cxnId="{8452D636-875B-4DB1-8365-7C83AF28DB9C}">
      <dgm:prSet/>
      <dgm:spPr/>
      <dgm:t>
        <a:bodyPr/>
        <a:lstStyle/>
        <a:p>
          <a:endParaRPr lang="cs-CZ"/>
        </a:p>
      </dgm:t>
    </dgm:pt>
    <dgm:pt modelId="{283A4ECC-0A04-4F04-B630-741D98E33E26}">
      <dgm:prSet/>
      <dgm:spPr/>
      <dgm:t>
        <a:bodyPr/>
        <a:lstStyle/>
        <a:p>
          <a:r>
            <a:rPr lang="cs-CZ" smtClean="0"/>
            <a:t>ZASTUPITELSTVO</a:t>
          </a:r>
          <a:endParaRPr lang="cs-CZ"/>
        </a:p>
      </dgm:t>
    </dgm:pt>
    <dgm:pt modelId="{B3C76B11-E616-4D79-9E14-3EE191F4736A}" type="parTrans" cxnId="{21693118-6C1F-4713-B1DF-DEB21A68E62F}">
      <dgm:prSet/>
      <dgm:spPr/>
      <dgm:t>
        <a:bodyPr/>
        <a:lstStyle/>
        <a:p>
          <a:endParaRPr lang="cs-CZ"/>
        </a:p>
      </dgm:t>
    </dgm:pt>
    <dgm:pt modelId="{ACEB2FAD-11B5-4ECD-AE3A-5D4A550BA355}" type="sibTrans" cxnId="{21693118-6C1F-4713-B1DF-DEB21A68E62F}">
      <dgm:prSet/>
      <dgm:spPr/>
      <dgm:t>
        <a:bodyPr/>
        <a:lstStyle/>
        <a:p>
          <a:endParaRPr lang="cs-CZ"/>
        </a:p>
      </dgm:t>
    </dgm:pt>
    <dgm:pt modelId="{BC790AFF-732B-4DC6-B667-6C4DD5C93E2D}">
      <dgm:prSet/>
      <dgm:spPr/>
      <dgm:t>
        <a:bodyPr/>
        <a:lstStyle/>
        <a:p>
          <a:r>
            <a:rPr lang="cs-CZ" smtClean="0"/>
            <a:t>VÝBORY</a:t>
          </a:r>
          <a:endParaRPr lang="cs-CZ"/>
        </a:p>
      </dgm:t>
    </dgm:pt>
    <dgm:pt modelId="{C1D09387-AC7C-4AA1-82A2-95A1AAE2FA09}" type="parTrans" cxnId="{9C1F324D-556C-456F-BB10-3D8D8FEB1A3D}">
      <dgm:prSet/>
      <dgm:spPr/>
      <dgm:t>
        <a:bodyPr/>
        <a:lstStyle/>
        <a:p>
          <a:endParaRPr lang="cs-CZ"/>
        </a:p>
      </dgm:t>
    </dgm:pt>
    <dgm:pt modelId="{A6017B33-D9E2-4006-AA6E-70FA617FD5D7}" type="sibTrans" cxnId="{9C1F324D-556C-456F-BB10-3D8D8FEB1A3D}">
      <dgm:prSet/>
      <dgm:spPr/>
      <dgm:t>
        <a:bodyPr/>
        <a:lstStyle/>
        <a:p>
          <a:endParaRPr lang="cs-CZ"/>
        </a:p>
      </dgm:t>
    </dgm:pt>
    <dgm:pt modelId="{BA9A86B5-5088-4101-9E89-32571F4EC414}" type="pres">
      <dgm:prSet presAssocID="{594FF826-5A8F-44A3-973E-195EF462F9CE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578AF3B-AA28-4305-A76E-04B126D71FCC}" type="pres">
      <dgm:prSet presAssocID="{208B56A5-01EA-4FF5-9113-BD0B6A4E9012}" presName="vertOne" presStyleCnt="0"/>
      <dgm:spPr/>
    </dgm:pt>
    <dgm:pt modelId="{36FC47D1-131F-4527-8CBC-B260A778B408}" type="pres">
      <dgm:prSet presAssocID="{208B56A5-01EA-4FF5-9113-BD0B6A4E9012}" presName="txOne" presStyleLbl="node0" presStyleIdx="0" presStyleCnt="1" custLinFactNeighborX="-11" custLinFactNeighborY="186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F736EB-3A7B-40DE-AC0D-5674D92A0C0D}" type="pres">
      <dgm:prSet presAssocID="{208B56A5-01EA-4FF5-9113-BD0B6A4E9012}" presName="parTransOne" presStyleCnt="0"/>
      <dgm:spPr/>
    </dgm:pt>
    <dgm:pt modelId="{212CCDFE-F551-426E-9828-B52755DC433E}" type="pres">
      <dgm:prSet presAssocID="{208B56A5-01EA-4FF5-9113-BD0B6A4E9012}" presName="horzOne" presStyleCnt="0"/>
      <dgm:spPr/>
    </dgm:pt>
    <dgm:pt modelId="{D57891E1-7A2B-425D-9016-1D319B74DE17}" type="pres">
      <dgm:prSet presAssocID="{4AC7BD46-BA61-4359-925D-0F0D9388F47D}" presName="vertTwo" presStyleCnt="0"/>
      <dgm:spPr/>
    </dgm:pt>
    <dgm:pt modelId="{A76E8EA0-046F-4D5B-AF22-4E1D0B74BEAB}" type="pres">
      <dgm:prSet presAssocID="{4AC7BD46-BA61-4359-925D-0F0D9388F47D}" presName="txTwo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2880098-AA15-404D-BEDC-951CC796CE64}" type="pres">
      <dgm:prSet presAssocID="{4AC7BD46-BA61-4359-925D-0F0D9388F47D}" presName="parTransTwo" presStyleCnt="0"/>
      <dgm:spPr/>
    </dgm:pt>
    <dgm:pt modelId="{E052D91A-EBCE-4CE4-AEED-842CECF1D0B6}" type="pres">
      <dgm:prSet presAssocID="{4AC7BD46-BA61-4359-925D-0F0D9388F47D}" presName="horzTwo" presStyleCnt="0"/>
      <dgm:spPr/>
    </dgm:pt>
    <dgm:pt modelId="{780F8707-0C42-4DD7-A8E9-2D6E8AB4ECA6}" type="pres">
      <dgm:prSet presAssocID="{5A728705-4149-4EDB-A8D8-1415241CEB05}" presName="vertThree" presStyleCnt="0"/>
      <dgm:spPr/>
    </dgm:pt>
    <dgm:pt modelId="{5A174982-559B-4B30-96C4-6B6943305312}" type="pres">
      <dgm:prSet presAssocID="{5A728705-4149-4EDB-A8D8-1415241CEB05}" presName="txThre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A9120C5-25A0-403C-AFD4-BF9FB06357ED}" type="pres">
      <dgm:prSet presAssocID="{5A728705-4149-4EDB-A8D8-1415241CEB05}" presName="horzThree" presStyleCnt="0"/>
      <dgm:spPr/>
    </dgm:pt>
    <dgm:pt modelId="{8D2E9133-49C7-480D-8ABA-FDF81FAA9762}" type="pres">
      <dgm:prSet presAssocID="{B9A80D18-C5CB-4130-9A82-2892704DD6A7}" presName="sibSpaceThree" presStyleCnt="0"/>
      <dgm:spPr/>
    </dgm:pt>
    <dgm:pt modelId="{1D7A9156-8366-4BD9-99E2-7669D5DB4EE5}" type="pres">
      <dgm:prSet presAssocID="{1E8598A4-7CF1-4ADB-A388-059756D8C431}" presName="vertThree" presStyleCnt="0"/>
      <dgm:spPr/>
    </dgm:pt>
    <dgm:pt modelId="{9E8275B1-DAF8-4014-BE86-55FA259A2DAA}" type="pres">
      <dgm:prSet presAssocID="{1E8598A4-7CF1-4ADB-A388-059756D8C431}" presName="txThre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AFA09DB-0792-4658-9A3B-9A62CDC9D18F}" type="pres">
      <dgm:prSet presAssocID="{1E8598A4-7CF1-4ADB-A388-059756D8C431}" presName="horzThree" presStyleCnt="0"/>
      <dgm:spPr/>
    </dgm:pt>
    <dgm:pt modelId="{929E0716-B508-499C-B754-02AA65055C9C}" type="pres">
      <dgm:prSet presAssocID="{87A6BC63-7E4C-4794-AA9F-EF9827D944FC}" presName="sibSpaceTwo" presStyleCnt="0"/>
      <dgm:spPr/>
    </dgm:pt>
    <dgm:pt modelId="{1F5C8FEA-9B94-4755-B77B-61B73E22A782}" type="pres">
      <dgm:prSet presAssocID="{79281702-744D-471E-96BC-36EE07FA0576}" presName="vertTwo" presStyleCnt="0"/>
      <dgm:spPr/>
    </dgm:pt>
    <dgm:pt modelId="{AE6BDBCC-87FC-45C3-9360-DB20A1E971B8}" type="pres">
      <dgm:prSet presAssocID="{79281702-744D-471E-96BC-36EE07FA0576}" presName="txTwo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D0CCAE7-74BE-413E-BCFF-40C25E036E15}" type="pres">
      <dgm:prSet presAssocID="{79281702-744D-471E-96BC-36EE07FA0576}" presName="horzTwo" presStyleCnt="0"/>
      <dgm:spPr/>
    </dgm:pt>
    <dgm:pt modelId="{BE329E7F-8C1B-4B12-A1B1-487C257A266B}" type="pres">
      <dgm:prSet presAssocID="{E56A39C3-023D-445B-8CC8-C84A1E349647}" presName="sibSpaceTwo" presStyleCnt="0"/>
      <dgm:spPr/>
    </dgm:pt>
    <dgm:pt modelId="{379127F5-8C5A-4548-BCA4-4C575890AE42}" type="pres">
      <dgm:prSet presAssocID="{FF1C2498-BA75-43E9-AC8A-3F36D61D350C}" presName="vertTwo" presStyleCnt="0"/>
      <dgm:spPr/>
    </dgm:pt>
    <dgm:pt modelId="{14D5A330-7D4B-461D-A8CB-F4E9FCC29349}" type="pres">
      <dgm:prSet presAssocID="{FF1C2498-BA75-43E9-AC8A-3F36D61D350C}" presName="txTwo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72A534E-220A-4915-A0D5-2DCC78C9A38E}" type="pres">
      <dgm:prSet presAssocID="{FF1C2498-BA75-43E9-AC8A-3F36D61D350C}" presName="parTransTwo" presStyleCnt="0"/>
      <dgm:spPr/>
    </dgm:pt>
    <dgm:pt modelId="{70F5AC1E-FCCA-402D-9B3F-F1677C15EB44}" type="pres">
      <dgm:prSet presAssocID="{FF1C2498-BA75-43E9-AC8A-3F36D61D350C}" presName="horzTwo" presStyleCnt="0"/>
      <dgm:spPr/>
    </dgm:pt>
    <dgm:pt modelId="{574EB7C7-9AA8-4EA2-931F-FC4EED149644}" type="pres">
      <dgm:prSet presAssocID="{AB6B8D35-3D44-4F2C-8B3B-9DAAB0E2E027}" presName="vertThree" presStyleCnt="0"/>
      <dgm:spPr/>
    </dgm:pt>
    <dgm:pt modelId="{C868F677-10D3-41DA-9677-BA35BFF94770}" type="pres">
      <dgm:prSet presAssocID="{AB6B8D35-3D44-4F2C-8B3B-9DAAB0E2E027}" presName="txThre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AAD9370-480F-4C94-AB62-A892619B279B}" type="pres">
      <dgm:prSet presAssocID="{AB6B8D35-3D44-4F2C-8B3B-9DAAB0E2E027}" presName="horzThree" presStyleCnt="0"/>
      <dgm:spPr/>
    </dgm:pt>
    <dgm:pt modelId="{AD23F263-8F15-457A-84BA-537F030F0175}" type="pres">
      <dgm:prSet presAssocID="{5BCFFBBA-7DEB-4811-B187-F28A2D2038F9}" presName="sibSpaceTwo" presStyleCnt="0"/>
      <dgm:spPr/>
    </dgm:pt>
    <dgm:pt modelId="{48672DAB-0E8D-4A32-8018-776362990776}" type="pres">
      <dgm:prSet presAssocID="{283A4ECC-0A04-4F04-B630-741D98E33E26}" presName="vertTwo" presStyleCnt="0"/>
      <dgm:spPr/>
    </dgm:pt>
    <dgm:pt modelId="{B911922A-BBEC-44D9-B21F-B2BC155FBA3A}" type="pres">
      <dgm:prSet presAssocID="{283A4ECC-0A04-4F04-B630-741D98E33E26}" presName="txTwo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F1CF783-29CD-48DF-92AF-0CFCCBDCC960}" type="pres">
      <dgm:prSet presAssocID="{283A4ECC-0A04-4F04-B630-741D98E33E26}" presName="parTransTwo" presStyleCnt="0"/>
      <dgm:spPr/>
    </dgm:pt>
    <dgm:pt modelId="{202ABD29-8755-46C7-9E93-314A68E443AC}" type="pres">
      <dgm:prSet presAssocID="{283A4ECC-0A04-4F04-B630-741D98E33E26}" presName="horzTwo" presStyleCnt="0"/>
      <dgm:spPr/>
    </dgm:pt>
    <dgm:pt modelId="{D758F593-B587-41F3-A53A-10952711427E}" type="pres">
      <dgm:prSet presAssocID="{BC790AFF-732B-4DC6-B667-6C4DD5C93E2D}" presName="vertThree" presStyleCnt="0"/>
      <dgm:spPr/>
    </dgm:pt>
    <dgm:pt modelId="{8715DA41-2BCD-4995-ADDD-C8019E534E19}" type="pres">
      <dgm:prSet presAssocID="{BC790AFF-732B-4DC6-B667-6C4DD5C93E2D}" presName="txThre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A1ECBF1-6CD2-4D8C-B41C-A9BCE8CC31D3}" type="pres">
      <dgm:prSet presAssocID="{BC790AFF-732B-4DC6-B667-6C4DD5C93E2D}" presName="horzThree" presStyleCnt="0"/>
      <dgm:spPr/>
    </dgm:pt>
  </dgm:ptLst>
  <dgm:cxnLst>
    <dgm:cxn modelId="{9CE12733-1892-4764-BF06-5D7256C699B5}" srcId="{4AC7BD46-BA61-4359-925D-0F0D9388F47D}" destId="{5A728705-4149-4EDB-A8D8-1415241CEB05}" srcOrd="0" destOrd="0" parTransId="{1C9E8891-FEB0-4583-81C3-7589AA99937B}" sibTransId="{B9A80D18-C5CB-4130-9A82-2892704DD6A7}"/>
    <dgm:cxn modelId="{D92155A9-4894-4C08-9EC1-79794C8B7B1A}" type="presOf" srcId="{BC790AFF-732B-4DC6-B667-6C4DD5C93E2D}" destId="{8715DA41-2BCD-4995-ADDD-C8019E534E19}" srcOrd="0" destOrd="0" presId="urn:microsoft.com/office/officeart/2005/8/layout/hierarchy4"/>
    <dgm:cxn modelId="{1765AB69-89A9-4A4A-89CC-19FBCE399C95}" type="presOf" srcId="{283A4ECC-0A04-4F04-B630-741D98E33E26}" destId="{B911922A-BBEC-44D9-B21F-B2BC155FBA3A}" srcOrd="0" destOrd="0" presId="urn:microsoft.com/office/officeart/2005/8/layout/hierarchy4"/>
    <dgm:cxn modelId="{97C79BA9-7F03-4D0B-A058-028B89E27D37}" type="presOf" srcId="{4AC7BD46-BA61-4359-925D-0F0D9388F47D}" destId="{A76E8EA0-046F-4D5B-AF22-4E1D0B74BEAB}" srcOrd="0" destOrd="0" presId="urn:microsoft.com/office/officeart/2005/8/layout/hierarchy4"/>
    <dgm:cxn modelId="{BC12BA97-DB04-42F1-85BF-92D8065FAA95}" srcId="{594FF826-5A8F-44A3-973E-195EF462F9CE}" destId="{208B56A5-01EA-4FF5-9113-BD0B6A4E9012}" srcOrd="0" destOrd="0" parTransId="{3D48029E-9A49-42D1-AB47-C72EB7F00972}" sibTransId="{9B39F10B-B4DB-4FD3-89C4-28576441200D}"/>
    <dgm:cxn modelId="{8B4A6A44-5176-4A1A-8B8E-8F478752EC4C}" srcId="{208B56A5-01EA-4FF5-9113-BD0B6A4E9012}" destId="{79281702-744D-471E-96BC-36EE07FA0576}" srcOrd="1" destOrd="0" parTransId="{D67F0929-4191-4392-AAEA-403DA794AF43}" sibTransId="{E56A39C3-023D-445B-8CC8-C84A1E349647}"/>
    <dgm:cxn modelId="{5184F425-A1BA-4146-B558-F747C0035A4D}" type="presOf" srcId="{1E8598A4-7CF1-4ADB-A388-059756D8C431}" destId="{9E8275B1-DAF8-4014-BE86-55FA259A2DAA}" srcOrd="0" destOrd="0" presId="urn:microsoft.com/office/officeart/2005/8/layout/hierarchy4"/>
    <dgm:cxn modelId="{282A5067-9681-41D7-8362-72AA1522B9B4}" type="presOf" srcId="{208B56A5-01EA-4FF5-9113-BD0B6A4E9012}" destId="{36FC47D1-131F-4527-8CBC-B260A778B408}" srcOrd="0" destOrd="0" presId="urn:microsoft.com/office/officeart/2005/8/layout/hierarchy4"/>
    <dgm:cxn modelId="{21693118-6C1F-4713-B1DF-DEB21A68E62F}" srcId="{208B56A5-01EA-4FF5-9113-BD0B6A4E9012}" destId="{283A4ECC-0A04-4F04-B630-741D98E33E26}" srcOrd="3" destOrd="0" parTransId="{B3C76B11-E616-4D79-9E14-3EE191F4736A}" sibTransId="{ACEB2FAD-11B5-4ECD-AE3A-5D4A550BA355}"/>
    <dgm:cxn modelId="{B918E5CD-073F-4584-B1C4-EC03D5EDDD56}" srcId="{208B56A5-01EA-4FF5-9113-BD0B6A4E9012}" destId="{FF1C2498-BA75-43E9-AC8A-3F36D61D350C}" srcOrd="2" destOrd="0" parTransId="{E1A476C3-896C-4FE7-A691-7FEEB6DB352E}" sibTransId="{5BCFFBBA-7DEB-4811-B187-F28A2D2038F9}"/>
    <dgm:cxn modelId="{1B1F1AD8-792A-4DF1-9BEA-C89409892735}" srcId="{208B56A5-01EA-4FF5-9113-BD0B6A4E9012}" destId="{4AC7BD46-BA61-4359-925D-0F0D9388F47D}" srcOrd="0" destOrd="0" parTransId="{8D5AC89B-4192-455C-95B6-85EADD4579FE}" sibTransId="{87A6BC63-7E4C-4794-AA9F-EF9827D944FC}"/>
    <dgm:cxn modelId="{8452D636-875B-4DB1-8365-7C83AF28DB9C}" srcId="{FF1C2498-BA75-43E9-AC8A-3F36D61D350C}" destId="{AB6B8D35-3D44-4F2C-8B3B-9DAAB0E2E027}" srcOrd="0" destOrd="0" parTransId="{3C08C764-C40F-4799-865F-C607EC835BE5}" sibTransId="{A47ABC5C-8B94-41A8-8E35-3BE6C1811735}"/>
    <dgm:cxn modelId="{1F445942-17CA-4714-B943-4CEFC9E01B9D}" srcId="{4AC7BD46-BA61-4359-925D-0F0D9388F47D}" destId="{1E8598A4-7CF1-4ADB-A388-059756D8C431}" srcOrd="1" destOrd="0" parTransId="{F5B164A4-F8C3-4A28-8AC0-D7E035A3EB40}" sibTransId="{E9BB53BF-9AF0-44CE-A66D-AF40AFCDE5FA}"/>
    <dgm:cxn modelId="{B997F0AA-21B3-4925-8EF7-E6CD4537ABCF}" type="presOf" srcId="{FF1C2498-BA75-43E9-AC8A-3F36D61D350C}" destId="{14D5A330-7D4B-461D-A8CB-F4E9FCC29349}" srcOrd="0" destOrd="0" presId="urn:microsoft.com/office/officeart/2005/8/layout/hierarchy4"/>
    <dgm:cxn modelId="{DE0DB088-6FF9-4C71-8C5D-93731CB13847}" type="presOf" srcId="{5A728705-4149-4EDB-A8D8-1415241CEB05}" destId="{5A174982-559B-4B30-96C4-6B6943305312}" srcOrd="0" destOrd="0" presId="urn:microsoft.com/office/officeart/2005/8/layout/hierarchy4"/>
    <dgm:cxn modelId="{00C5CD66-7DE7-4BAC-95DC-92FD60E12D4F}" type="presOf" srcId="{AB6B8D35-3D44-4F2C-8B3B-9DAAB0E2E027}" destId="{C868F677-10D3-41DA-9677-BA35BFF94770}" srcOrd="0" destOrd="0" presId="urn:microsoft.com/office/officeart/2005/8/layout/hierarchy4"/>
    <dgm:cxn modelId="{1810BBE2-794D-4501-A554-A9A488C7D78B}" type="presOf" srcId="{594FF826-5A8F-44A3-973E-195EF462F9CE}" destId="{BA9A86B5-5088-4101-9E89-32571F4EC414}" srcOrd="0" destOrd="0" presId="urn:microsoft.com/office/officeart/2005/8/layout/hierarchy4"/>
    <dgm:cxn modelId="{0759D0AB-8385-4AA2-9071-64B5230BD665}" type="presOf" srcId="{79281702-744D-471E-96BC-36EE07FA0576}" destId="{AE6BDBCC-87FC-45C3-9360-DB20A1E971B8}" srcOrd="0" destOrd="0" presId="urn:microsoft.com/office/officeart/2005/8/layout/hierarchy4"/>
    <dgm:cxn modelId="{9C1F324D-556C-456F-BB10-3D8D8FEB1A3D}" srcId="{283A4ECC-0A04-4F04-B630-741D98E33E26}" destId="{BC790AFF-732B-4DC6-B667-6C4DD5C93E2D}" srcOrd="0" destOrd="0" parTransId="{C1D09387-AC7C-4AA1-82A2-95A1AAE2FA09}" sibTransId="{A6017B33-D9E2-4006-AA6E-70FA617FD5D7}"/>
    <dgm:cxn modelId="{1416FA87-F74B-41B9-80AF-9B3D74E414A1}" type="presParOf" srcId="{BA9A86B5-5088-4101-9E89-32571F4EC414}" destId="{C578AF3B-AA28-4305-A76E-04B126D71FCC}" srcOrd="0" destOrd="0" presId="urn:microsoft.com/office/officeart/2005/8/layout/hierarchy4"/>
    <dgm:cxn modelId="{AC2BBED5-B6CF-4786-A2DA-6D9AEC797576}" type="presParOf" srcId="{C578AF3B-AA28-4305-A76E-04B126D71FCC}" destId="{36FC47D1-131F-4527-8CBC-B260A778B408}" srcOrd="0" destOrd="0" presId="urn:microsoft.com/office/officeart/2005/8/layout/hierarchy4"/>
    <dgm:cxn modelId="{CFAA3220-DCAC-4E78-9022-D686C8B2076B}" type="presParOf" srcId="{C578AF3B-AA28-4305-A76E-04B126D71FCC}" destId="{E8F736EB-3A7B-40DE-AC0D-5674D92A0C0D}" srcOrd="1" destOrd="0" presId="urn:microsoft.com/office/officeart/2005/8/layout/hierarchy4"/>
    <dgm:cxn modelId="{61B51309-773C-4E18-B550-704DD45A963D}" type="presParOf" srcId="{C578AF3B-AA28-4305-A76E-04B126D71FCC}" destId="{212CCDFE-F551-426E-9828-B52755DC433E}" srcOrd="2" destOrd="0" presId="urn:microsoft.com/office/officeart/2005/8/layout/hierarchy4"/>
    <dgm:cxn modelId="{7018543D-9DB0-4144-94C9-042552F81F10}" type="presParOf" srcId="{212CCDFE-F551-426E-9828-B52755DC433E}" destId="{D57891E1-7A2B-425D-9016-1D319B74DE17}" srcOrd="0" destOrd="0" presId="urn:microsoft.com/office/officeart/2005/8/layout/hierarchy4"/>
    <dgm:cxn modelId="{D0FD589E-0157-46AA-A790-677652CB9CF4}" type="presParOf" srcId="{D57891E1-7A2B-425D-9016-1D319B74DE17}" destId="{A76E8EA0-046F-4D5B-AF22-4E1D0B74BEAB}" srcOrd="0" destOrd="0" presId="urn:microsoft.com/office/officeart/2005/8/layout/hierarchy4"/>
    <dgm:cxn modelId="{92B2C617-52C9-4DCC-88B7-771C81117458}" type="presParOf" srcId="{D57891E1-7A2B-425D-9016-1D319B74DE17}" destId="{D2880098-AA15-404D-BEDC-951CC796CE64}" srcOrd="1" destOrd="0" presId="urn:microsoft.com/office/officeart/2005/8/layout/hierarchy4"/>
    <dgm:cxn modelId="{72A293A8-D882-49F7-A5A8-5578B2B23A48}" type="presParOf" srcId="{D57891E1-7A2B-425D-9016-1D319B74DE17}" destId="{E052D91A-EBCE-4CE4-AEED-842CECF1D0B6}" srcOrd="2" destOrd="0" presId="urn:microsoft.com/office/officeart/2005/8/layout/hierarchy4"/>
    <dgm:cxn modelId="{DBACF67D-B0A3-436A-B82A-E5694CFCF524}" type="presParOf" srcId="{E052D91A-EBCE-4CE4-AEED-842CECF1D0B6}" destId="{780F8707-0C42-4DD7-A8E9-2D6E8AB4ECA6}" srcOrd="0" destOrd="0" presId="urn:microsoft.com/office/officeart/2005/8/layout/hierarchy4"/>
    <dgm:cxn modelId="{3429FE6E-0AF9-41A5-9240-68EDEEBF6172}" type="presParOf" srcId="{780F8707-0C42-4DD7-A8E9-2D6E8AB4ECA6}" destId="{5A174982-559B-4B30-96C4-6B6943305312}" srcOrd="0" destOrd="0" presId="urn:microsoft.com/office/officeart/2005/8/layout/hierarchy4"/>
    <dgm:cxn modelId="{96FDA7AE-3989-416A-8A5F-B40238D26CFD}" type="presParOf" srcId="{780F8707-0C42-4DD7-A8E9-2D6E8AB4ECA6}" destId="{6A9120C5-25A0-403C-AFD4-BF9FB06357ED}" srcOrd="1" destOrd="0" presId="urn:microsoft.com/office/officeart/2005/8/layout/hierarchy4"/>
    <dgm:cxn modelId="{0D2D211B-815F-4601-866B-51B1CA38F203}" type="presParOf" srcId="{E052D91A-EBCE-4CE4-AEED-842CECF1D0B6}" destId="{8D2E9133-49C7-480D-8ABA-FDF81FAA9762}" srcOrd="1" destOrd="0" presId="urn:microsoft.com/office/officeart/2005/8/layout/hierarchy4"/>
    <dgm:cxn modelId="{9DB97A14-7967-44E8-9F3C-24E29437EE5F}" type="presParOf" srcId="{E052D91A-EBCE-4CE4-AEED-842CECF1D0B6}" destId="{1D7A9156-8366-4BD9-99E2-7669D5DB4EE5}" srcOrd="2" destOrd="0" presId="urn:microsoft.com/office/officeart/2005/8/layout/hierarchy4"/>
    <dgm:cxn modelId="{4AD6EC8C-A990-45DF-9EA3-AA50B1B28EC5}" type="presParOf" srcId="{1D7A9156-8366-4BD9-99E2-7669D5DB4EE5}" destId="{9E8275B1-DAF8-4014-BE86-55FA259A2DAA}" srcOrd="0" destOrd="0" presId="urn:microsoft.com/office/officeart/2005/8/layout/hierarchy4"/>
    <dgm:cxn modelId="{BDEBCF3A-3E8A-42A4-8FB6-BDBE293925F9}" type="presParOf" srcId="{1D7A9156-8366-4BD9-99E2-7669D5DB4EE5}" destId="{DAFA09DB-0792-4658-9A3B-9A62CDC9D18F}" srcOrd="1" destOrd="0" presId="urn:microsoft.com/office/officeart/2005/8/layout/hierarchy4"/>
    <dgm:cxn modelId="{E143BCD5-0A50-4889-BDCF-E00048CBB39B}" type="presParOf" srcId="{212CCDFE-F551-426E-9828-B52755DC433E}" destId="{929E0716-B508-499C-B754-02AA65055C9C}" srcOrd="1" destOrd="0" presId="urn:microsoft.com/office/officeart/2005/8/layout/hierarchy4"/>
    <dgm:cxn modelId="{828B0E21-E3C7-488B-8D71-B50AD8DDF227}" type="presParOf" srcId="{212CCDFE-F551-426E-9828-B52755DC433E}" destId="{1F5C8FEA-9B94-4755-B77B-61B73E22A782}" srcOrd="2" destOrd="0" presId="urn:microsoft.com/office/officeart/2005/8/layout/hierarchy4"/>
    <dgm:cxn modelId="{F585FDE1-CA9F-4F85-B3FE-D53A880C87AB}" type="presParOf" srcId="{1F5C8FEA-9B94-4755-B77B-61B73E22A782}" destId="{AE6BDBCC-87FC-45C3-9360-DB20A1E971B8}" srcOrd="0" destOrd="0" presId="urn:microsoft.com/office/officeart/2005/8/layout/hierarchy4"/>
    <dgm:cxn modelId="{7956CF82-20FB-42FF-ACCA-639EBA790797}" type="presParOf" srcId="{1F5C8FEA-9B94-4755-B77B-61B73E22A782}" destId="{2D0CCAE7-74BE-413E-BCFF-40C25E036E15}" srcOrd="1" destOrd="0" presId="urn:microsoft.com/office/officeart/2005/8/layout/hierarchy4"/>
    <dgm:cxn modelId="{1A55C8C6-B131-4EF5-B23C-E11B72A81DDA}" type="presParOf" srcId="{212CCDFE-F551-426E-9828-B52755DC433E}" destId="{BE329E7F-8C1B-4B12-A1B1-487C257A266B}" srcOrd="3" destOrd="0" presId="urn:microsoft.com/office/officeart/2005/8/layout/hierarchy4"/>
    <dgm:cxn modelId="{AE9B462A-2DE0-4D09-9789-D896727FB7C4}" type="presParOf" srcId="{212CCDFE-F551-426E-9828-B52755DC433E}" destId="{379127F5-8C5A-4548-BCA4-4C575890AE42}" srcOrd="4" destOrd="0" presId="urn:microsoft.com/office/officeart/2005/8/layout/hierarchy4"/>
    <dgm:cxn modelId="{BF6F726C-707D-4611-84BC-B18B3C39AAEF}" type="presParOf" srcId="{379127F5-8C5A-4548-BCA4-4C575890AE42}" destId="{14D5A330-7D4B-461D-A8CB-F4E9FCC29349}" srcOrd="0" destOrd="0" presId="urn:microsoft.com/office/officeart/2005/8/layout/hierarchy4"/>
    <dgm:cxn modelId="{49F3B13A-57B4-41E7-BA9B-2F29E01D7701}" type="presParOf" srcId="{379127F5-8C5A-4548-BCA4-4C575890AE42}" destId="{772A534E-220A-4915-A0D5-2DCC78C9A38E}" srcOrd="1" destOrd="0" presId="urn:microsoft.com/office/officeart/2005/8/layout/hierarchy4"/>
    <dgm:cxn modelId="{F155B65F-F965-4C6A-8931-8BD57A5D7F9E}" type="presParOf" srcId="{379127F5-8C5A-4548-BCA4-4C575890AE42}" destId="{70F5AC1E-FCCA-402D-9B3F-F1677C15EB44}" srcOrd="2" destOrd="0" presId="urn:microsoft.com/office/officeart/2005/8/layout/hierarchy4"/>
    <dgm:cxn modelId="{E34F46E6-BA3B-48B0-B4BC-99CD66996D73}" type="presParOf" srcId="{70F5AC1E-FCCA-402D-9B3F-F1677C15EB44}" destId="{574EB7C7-9AA8-4EA2-931F-FC4EED149644}" srcOrd="0" destOrd="0" presId="urn:microsoft.com/office/officeart/2005/8/layout/hierarchy4"/>
    <dgm:cxn modelId="{C12920E7-A847-4399-A9B8-30D8BD94EA29}" type="presParOf" srcId="{574EB7C7-9AA8-4EA2-931F-FC4EED149644}" destId="{C868F677-10D3-41DA-9677-BA35BFF94770}" srcOrd="0" destOrd="0" presId="urn:microsoft.com/office/officeart/2005/8/layout/hierarchy4"/>
    <dgm:cxn modelId="{31412DB7-25E1-4E6B-B1C6-7B7900AD762C}" type="presParOf" srcId="{574EB7C7-9AA8-4EA2-931F-FC4EED149644}" destId="{DAAD9370-480F-4C94-AB62-A892619B279B}" srcOrd="1" destOrd="0" presId="urn:microsoft.com/office/officeart/2005/8/layout/hierarchy4"/>
    <dgm:cxn modelId="{C65F44C5-1DCC-47F1-AF9E-EB825CD92301}" type="presParOf" srcId="{212CCDFE-F551-426E-9828-B52755DC433E}" destId="{AD23F263-8F15-457A-84BA-537F030F0175}" srcOrd="5" destOrd="0" presId="urn:microsoft.com/office/officeart/2005/8/layout/hierarchy4"/>
    <dgm:cxn modelId="{2B657FF4-D705-4E57-95E5-18B8C5FBBDB2}" type="presParOf" srcId="{212CCDFE-F551-426E-9828-B52755DC433E}" destId="{48672DAB-0E8D-4A32-8018-776362990776}" srcOrd="6" destOrd="0" presId="urn:microsoft.com/office/officeart/2005/8/layout/hierarchy4"/>
    <dgm:cxn modelId="{2EC24CBF-F940-4349-9DD8-B29BE103C00D}" type="presParOf" srcId="{48672DAB-0E8D-4A32-8018-776362990776}" destId="{B911922A-BBEC-44D9-B21F-B2BC155FBA3A}" srcOrd="0" destOrd="0" presId="urn:microsoft.com/office/officeart/2005/8/layout/hierarchy4"/>
    <dgm:cxn modelId="{ED56EB44-4551-49D1-8DC0-4C3A9550CA26}" type="presParOf" srcId="{48672DAB-0E8D-4A32-8018-776362990776}" destId="{7F1CF783-29CD-48DF-92AF-0CFCCBDCC960}" srcOrd="1" destOrd="0" presId="urn:microsoft.com/office/officeart/2005/8/layout/hierarchy4"/>
    <dgm:cxn modelId="{66AB4E9E-C44C-4159-828B-9DD035EE49CA}" type="presParOf" srcId="{48672DAB-0E8D-4A32-8018-776362990776}" destId="{202ABD29-8755-46C7-9E93-314A68E443AC}" srcOrd="2" destOrd="0" presId="urn:microsoft.com/office/officeart/2005/8/layout/hierarchy4"/>
    <dgm:cxn modelId="{D670BB38-EC4E-498D-BEE0-4A7F8CCAAA29}" type="presParOf" srcId="{202ABD29-8755-46C7-9E93-314A68E443AC}" destId="{D758F593-B587-41F3-A53A-10952711427E}" srcOrd="0" destOrd="0" presId="urn:microsoft.com/office/officeart/2005/8/layout/hierarchy4"/>
    <dgm:cxn modelId="{1D755AA9-8A8D-43AE-9F7B-77699DA7B5DC}" type="presParOf" srcId="{D758F593-B587-41F3-A53A-10952711427E}" destId="{8715DA41-2BCD-4995-ADDD-C8019E534E19}" srcOrd="0" destOrd="0" presId="urn:microsoft.com/office/officeart/2005/8/layout/hierarchy4"/>
    <dgm:cxn modelId="{15A6EE3D-58E3-4C8F-B01C-E53F92B601CF}" type="presParOf" srcId="{D758F593-B587-41F3-A53A-10952711427E}" destId="{CA1ECBF1-6CD2-4D8C-B41C-A9BCE8CC31D3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3C1EAB9-2E68-4029-96F9-FE9DB5E7980E}" type="doc">
      <dgm:prSet loTypeId="urn:microsoft.com/office/officeart/2005/8/layout/radial2" loCatId="relationship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07E82C8-D549-490F-A336-9232D43B5516}">
      <dgm:prSet phldrT="[Text]"/>
      <dgm:spPr/>
      <dgm:t>
        <a:bodyPr/>
        <a:lstStyle/>
        <a:p>
          <a:r>
            <a:rPr lang="cs-CZ" smtClean="0"/>
            <a:t>SAMOSTATNÁ </a:t>
          </a:r>
          <a:endParaRPr lang="cs-CZ"/>
        </a:p>
      </dgm:t>
    </dgm:pt>
    <dgm:pt modelId="{4E7A6A97-1DD2-4BED-8859-0B361AC0B3C0}" type="parTrans" cxnId="{897CA85E-C956-442F-B963-DE9B971107EE}">
      <dgm:prSet/>
      <dgm:spPr/>
      <dgm:t>
        <a:bodyPr/>
        <a:lstStyle/>
        <a:p>
          <a:endParaRPr lang="cs-CZ"/>
        </a:p>
      </dgm:t>
    </dgm:pt>
    <dgm:pt modelId="{1D878475-8CCA-4ABB-B69F-DF654DAAFFC9}" type="sibTrans" cxnId="{897CA85E-C956-442F-B963-DE9B971107EE}">
      <dgm:prSet/>
      <dgm:spPr/>
      <dgm:t>
        <a:bodyPr/>
        <a:lstStyle/>
        <a:p>
          <a:endParaRPr lang="cs-CZ"/>
        </a:p>
      </dgm:t>
    </dgm:pt>
    <dgm:pt modelId="{E35577CE-DDA2-4449-90BC-1E3F8214009D}">
      <dgm:prSet phldrT="[Text]"/>
      <dgm:spPr/>
      <dgm:t>
        <a:bodyPr/>
        <a:lstStyle/>
        <a:p>
          <a:r>
            <a:rPr lang="cs-CZ" smtClean="0"/>
            <a:t>PŘENESENÁ</a:t>
          </a:r>
          <a:endParaRPr lang="cs-CZ"/>
        </a:p>
      </dgm:t>
    </dgm:pt>
    <dgm:pt modelId="{E4AE3205-3654-487F-96FD-9DEC8016206D}" type="parTrans" cxnId="{3A0A1623-A1E0-4C0D-B5E8-812E3BE48DFC}">
      <dgm:prSet/>
      <dgm:spPr/>
      <dgm:t>
        <a:bodyPr/>
        <a:lstStyle/>
        <a:p>
          <a:endParaRPr lang="cs-CZ"/>
        </a:p>
      </dgm:t>
    </dgm:pt>
    <dgm:pt modelId="{1C47F9AC-B72A-4CE8-BD36-69857D796CCA}" type="sibTrans" cxnId="{3A0A1623-A1E0-4C0D-B5E8-812E3BE48DFC}">
      <dgm:prSet/>
      <dgm:spPr/>
      <dgm:t>
        <a:bodyPr/>
        <a:lstStyle/>
        <a:p>
          <a:endParaRPr lang="cs-CZ"/>
        </a:p>
      </dgm:t>
    </dgm:pt>
    <dgm:pt modelId="{8F1F3B8A-FA53-45D6-A0E5-4D14DEED7E49}" type="pres">
      <dgm:prSet presAssocID="{D3C1EAB9-2E68-4029-96F9-FE9DB5E7980E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01C7B5-042B-4768-821C-2A0220E37FD3}" type="pres">
      <dgm:prSet presAssocID="{D3C1EAB9-2E68-4029-96F9-FE9DB5E7980E}" presName="cycle" presStyleCnt="0"/>
      <dgm:spPr/>
    </dgm:pt>
    <dgm:pt modelId="{7F60BF58-A356-49C8-9855-0D7DA055D8C8}" type="pres">
      <dgm:prSet presAssocID="{D3C1EAB9-2E68-4029-96F9-FE9DB5E7980E}" presName="centerShape" presStyleCnt="0"/>
      <dgm:spPr/>
    </dgm:pt>
    <dgm:pt modelId="{EA03820C-E66E-4821-B970-BC8037E03D17}" type="pres">
      <dgm:prSet presAssocID="{D3C1EAB9-2E68-4029-96F9-FE9DB5E7980E}" presName="connSite" presStyleLbl="node1" presStyleIdx="0" presStyleCnt="3"/>
      <dgm:spPr/>
    </dgm:pt>
    <dgm:pt modelId="{E9D7B516-EAA0-45CA-95A8-F38F94D7800D}" type="pres">
      <dgm:prSet presAssocID="{D3C1EAB9-2E68-4029-96F9-FE9DB5E7980E}" presName="visible" presStyleLbl="node1" presStyleIdx="0" presStyleCnt="3"/>
      <dgm:spPr/>
    </dgm:pt>
    <dgm:pt modelId="{DE5CAF39-536C-44D4-B465-316D82C49EDC}" type="pres">
      <dgm:prSet presAssocID="{4E7A6A97-1DD2-4BED-8859-0B361AC0B3C0}" presName="Name25" presStyleLbl="parChTrans1D1" presStyleIdx="0" presStyleCnt="2"/>
      <dgm:spPr/>
      <dgm:t>
        <a:bodyPr/>
        <a:lstStyle/>
        <a:p>
          <a:endParaRPr lang="cs-CZ"/>
        </a:p>
      </dgm:t>
    </dgm:pt>
    <dgm:pt modelId="{C5D95C06-CBA3-481A-B8AF-50048E339F80}" type="pres">
      <dgm:prSet presAssocID="{407E82C8-D549-490F-A336-9232D43B5516}" presName="node" presStyleCnt="0"/>
      <dgm:spPr/>
    </dgm:pt>
    <dgm:pt modelId="{C9E74396-EAC0-4515-B698-BD9E1583A4C9}" type="pres">
      <dgm:prSet presAssocID="{407E82C8-D549-490F-A336-9232D43B5516}" presName="parentNode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8BABAA-F971-494A-BAF5-640EDB6C0F42}" type="pres">
      <dgm:prSet presAssocID="{407E82C8-D549-490F-A336-9232D43B5516}" presName="childNode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F0A80F-67F2-409C-8AF1-47C9056F40AF}" type="pres">
      <dgm:prSet presAssocID="{E4AE3205-3654-487F-96FD-9DEC8016206D}" presName="Name25" presStyleLbl="parChTrans1D1" presStyleIdx="1" presStyleCnt="2"/>
      <dgm:spPr/>
      <dgm:t>
        <a:bodyPr/>
        <a:lstStyle/>
        <a:p>
          <a:endParaRPr lang="cs-CZ"/>
        </a:p>
      </dgm:t>
    </dgm:pt>
    <dgm:pt modelId="{206F5451-E4E8-42E1-A4F0-6044E25D1164}" type="pres">
      <dgm:prSet presAssocID="{E35577CE-DDA2-4449-90BC-1E3F8214009D}" presName="node" presStyleCnt="0"/>
      <dgm:spPr/>
    </dgm:pt>
    <dgm:pt modelId="{A79B03E6-A9D2-4395-830E-C31D3D80BC36}" type="pres">
      <dgm:prSet presAssocID="{E35577CE-DDA2-4449-90BC-1E3F8214009D}" presName="parentNode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5BD784-4C81-41CE-8C0A-59EEEDCC8C23}" type="pres">
      <dgm:prSet presAssocID="{E35577CE-DDA2-4449-90BC-1E3F8214009D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E35C43E9-6A8B-43AF-B577-A088B7AD4866}" type="presOf" srcId="{E4AE3205-3654-487F-96FD-9DEC8016206D}" destId="{E3F0A80F-67F2-409C-8AF1-47C9056F40AF}" srcOrd="0" destOrd="0" presId="urn:microsoft.com/office/officeart/2005/8/layout/radial2"/>
    <dgm:cxn modelId="{897CA85E-C956-442F-B963-DE9B971107EE}" srcId="{D3C1EAB9-2E68-4029-96F9-FE9DB5E7980E}" destId="{407E82C8-D549-490F-A336-9232D43B5516}" srcOrd="0" destOrd="0" parTransId="{4E7A6A97-1DD2-4BED-8859-0B361AC0B3C0}" sibTransId="{1D878475-8CCA-4ABB-B69F-DF654DAAFFC9}"/>
    <dgm:cxn modelId="{3A0A1623-A1E0-4C0D-B5E8-812E3BE48DFC}" srcId="{D3C1EAB9-2E68-4029-96F9-FE9DB5E7980E}" destId="{E35577CE-DDA2-4449-90BC-1E3F8214009D}" srcOrd="1" destOrd="0" parTransId="{E4AE3205-3654-487F-96FD-9DEC8016206D}" sibTransId="{1C47F9AC-B72A-4CE8-BD36-69857D796CCA}"/>
    <dgm:cxn modelId="{B951708B-E6C7-4DFD-8553-945E17ED8585}" type="presOf" srcId="{D3C1EAB9-2E68-4029-96F9-FE9DB5E7980E}" destId="{8F1F3B8A-FA53-45D6-A0E5-4D14DEED7E49}" srcOrd="0" destOrd="0" presId="urn:microsoft.com/office/officeart/2005/8/layout/radial2"/>
    <dgm:cxn modelId="{706ED648-1324-4BD0-A573-369AC5AA40ED}" type="presOf" srcId="{4E7A6A97-1DD2-4BED-8859-0B361AC0B3C0}" destId="{DE5CAF39-536C-44D4-B465-316D82C49EDC}" srcOrd="0" destOrd="0" presId="urn:microsoft.com/office/officeart/2005/8/layout/radial2"/>
    <dgm:cxn modelId="{7995EAB1-F1F4-42A6-8842-D875C23FF22B}" type="presOf" srcId="{407E82C8-D549-490F-A336-9232D43B5516}" destId="{C9E74396-EAC0-4515-B698-BD9E1583A4C9}" srcOrd="0" destOrd="0" presId="urn:microsoft.com/office/officeart/2005/8/layout/radial2"/>
    <dgm:cxn modelId="{4A0C506C-07F3-4388-ACEA-E5845D7152CD}" type="presOf" srcId="{E35577CE-DDA2-4449-90BC-1E3F8214009D}" destId="{A79B03E6-A9D2-4395-830E-C31D3D80BC36}" srcOrd="0" destOrd="0" presId="urn:microsoft.com/office/officeart/2005/8/layout/radial2"/>
    <dgm:cxn modelId="{1B322246-A155-43D5-8D85-90EC03BF74A8}" type="presParOf" srcId="{8F1F3B8A-FA53-45D6-A0E5-4D14DEED7E49}" destId="{F501C7B5-042B-4768-821C-2A0220E37FD3}" srcOrd="0" destOrd="0" presId="urn:microsoft.com/office/officeart/2005/8/layout/radial2"/>
    <dgm:cxn modelId="{49FB81EC-DB6A-4882-8422-4C26C33DE1A1}" type="presParOf" srcId="{F501C7B5-042B-4768-821C-2A0220E37FD3}" destId="{7F60BF58-A356-49C8-9855-0D7DA055D8C8}" srcOrd="0" destOrd="0" presId="urn:microsoft.com/office/officeart/2005/8/layout/radial2"/>
    <dgm:cxn modelId="{9E851FC3-9CCA-419D-AF90-DFF80532E5F4}" type="presParOf" srcId="{7F60BF58-A356-49C8-9855-0D7DA055D8C8}" destId="{EA03820C-E66E-4821-B970-BC8037E03D17}" srcOrd="0" destOrd="0" presId="urn:microsoft.com/office/officeart/2005/8/layout/radial2"/>
    <dgm:cxn modelId="{5160D0C7-B76C-45EA-90D5-3334DDF4D32D}" type="presParOf" srcId="{7F60BF58-A356-49C8-9855-0D7DA055D8C8}" destId="{E9D7B516-EAA0-45CA-95A8-F38F94D7800D}" srcOrd="1" destOrd="0" presId="urn:microsoft.com/office/officeart/2005/8/layout/radial2"/>
    <dgm:cxn modelId="{AAC10EAA-0D3C-4B2C-92D6-73C368AB8C20}" type="presParOf" srcId="{F501C7B5-042B-4768-821C-2A0220E37FD3}" destId="{DE5CAF39-536C-44D4-B465-316D82C49EDC}" srcOrd="1" destOrd="0" presId="urn:microsoft.com/office/officeart/2005/8/layout/radial2"/>
    <dgm:cxn modelId="{2EF4A333-4A82-4151-9865-274D65D9D018}" type="presParOf" srcId="{F501C7B5-042B-4768-821C-2A0220E37FD3}" destId="{C5D95C06-CBA3-481A-B8AF-50048E339F80}" srcOrd="2" destOrd="0" presId="urn:microsoft.com/office/officeart/2005/8/layout/radial2"/>
    <dgm:cxn modelId="{A5D4E347-EC79-4DE5-908A-2DDFD675FD19}" type="presParOf" srcId="{C5D95C06-CBA3-481A-B8AF-50048E339F80}" destId="{C9E74396-EAC0-4515-B698-BD9E1583A4C9}" srcOrd="0" destOrd="0" presId="urn:microsoft.com/office/officeart/2005/8/layout/radial2"/>
    <dgm:cxn modelId="{2173E35F-6453-4919-8C38-5985E5E20B40}" type="presParOf" srcId="{C5D95C06-CBA3-481A-B8AF-50048E339F80}" destId="{3E8BABAA-F971-494A-BAF5-640EDB6C0F42}" srcOrd="1" destOrd="0" presId="urn:microsoft.com/office/officeart/2005/8/layout/radial2"/>
    <dgm:cxn modelId="{F24819D3-E698-4D73-825F-53F359AED689}" type="presParOf" srcId="{F501C7B5-042B-4768-821C-2A0220E37FD3}" destId="{E3F0A80F-67F2-409C-8AF1-47C9056F40AF}" srcOrd="3" destOrd="0" presId="urn:microsoft.com/office/officeart/2005/8/layout/radial2"/>
    <dgm:cxn modelId="{F25FBC28-D4C5-4E03-82AD-7BED45BAE01F}" type="presParOf" srcId="{F501C7B5-042B-4768-821C-2A0220E37FD3}" destId="{206F5451-E4E8-42E1-A4F0-6044E25D1164}" srcOrd="4" destOrd="0" presId="urn:microsoft.com/office/officeart/2005/8/layout/radial2"/>
    <dgm:cxn modelId="{B69F8EA6-CC9A-4948-B48D-F1895AA37E2C}" type="presParOf" srcId="{206F5451-E4E8-42E1-A4F0-6044E25D1164}" destId="{A79B03E6-A9D2-4395-830E-C31D3D80BC36}" srcOrd="0" destOrd="0" presId="urn:microsoft.com/office/officeart/2005/8/layout/radial2"/>
    <dgm:cxn modelId="{00D5F655-0093-4928-A686-AF1F71B66443}" type="presParOf" srcId="{206F5451-E4E8-42E1-A4F0-6044E25D1164}" destId="{A85BD784-4C81-41CE-8C0A-59EEEDCC8C23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94FF826-5A8F-44A3-973E-195EF462F9CE}" type="doc">
      <dgm:prSet loTypeId="urn:microsoft.com/office/officeart/2005/8/layout/hierarchy4" loCatId="list" qsTypeId="urn:microsoft.com/office/officeart/2005/8/quickstyle/3d2" qsCatId="3D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208B56A5-01EA-4FF5-9113-BD0B6A4E9012}">
      <dgm:prSet phldrT="[Text]" custT="1"/>
      <dgm:spPr/>
      <dgm:t>
        <a:bodyPr/>
        <a:lstStyle/>
        <a:p>
          <a:r>
            <a:rPr lang="cs-CZ" sz="2800" smtClean="0"/>
            <a:t>ORGÁNY KRAJE</a:t>
          </a:r>
          <a:endParaRPr lang="cs-CZ" sz="2800"/>
        </a:p>
      </dgm:t>
    </dgm:pt>
    <dgm:pt modelId="{3D48029E-9A49-42D1-AB47-C72EB7F00972}" type="parTrans" cxnId="{BC12BA97-DB04-42F1-85BF-92D8065FAA95}">
      <dgm:prSet/>
      <dgm:spPr/>
      <dgm:t>
        <a:bodyPr/>
        <a:lstStyle/>
        <a:p>
          <a:endParaRPr lang="cs-CZ"/>
        </a:p>
      </dgm:t>
    </dgm:pt>
    <dgm:pt modelId="{9B39F10B-B4DB-4FD3-89C4-28576441200D}" type="sibTrans" cxnId="{BC12BA97-DB04-42F1-85BF-92D8065FAA95}">
      <dgm:prSet/>
      <dgm:spPr/>
      <dgm:t>
        <a:bodyPr/>
        <a:lstStyle/>
        <a:p>
          <a:endParaRPr lang="cs-CZ"/>
        </a:p>
      </dgm:t>
    </dgm:pt>
    <dgm:pt modelId="{4AC7BD46-BA61-4359-925D-0F0D9388F47D}">
      <dgm:prSet phldrT="[Text]"/>
      <dgm:spPr/>
      <dgm:t>
        <a:bodyPr/>
        <a:lstStyle/>
        <a:p>
          <a:r>
            <a:rPr lang="cs-CZ" smtClean="0"/>
            <a:t>KRAJSKÝ ÚŘAD</a:t>
          </a:r>
          <a:endParaRPr lang="cs-CZ"/>
        </a:p>
      </dgm:t>
    </dgm:pt>
    <dgm:pt modelId="{8D5AC89B-4192-455C-95B6-85EADD4579FE}" type="parTrans" cxnId="{1B1F1AD8-792A-4DF1-9BEA-C89409892735}">
      <dgm:prSet/>
      <dgm:spPr/>
      <dgm:t>
        <a:bodyPr/>
        <a:lstStyle/>
        <a:p>
          <a:endParaRPr lang="cs-CZ"/>
        </a:p>
      </dgm:t>
    </dgm:pt>
    <dgm:pt modelId="{87A6BC63-7E4C-4794-AA9F-EF9827D944FC}" type="sibTrans" cxnId="{1B1F1AD8-792A-4DF1-9BEA-C89409892735}">
      <dgm:prSet/>
      <dgm:spPr/>
      <dgm:t>
        <a:bodyPr/>
        <a:lstStyle/>
        <a:p>
          <a:endParaRPr lang="cs-CZ"/>
        </a:p>
      </dgm:t>
    </dgm:pt>
    <dgm:pt modelId="{79281702-744D-471E-96BC-36EE07FA0576}">
      <dgm:prSet phldrT="[Text]"/>
      <dgm:spPr/>
      <dgm:t>
        <a:bodyPr/>
        <a:lstStyle/>
        <a:p>
          <a:r>
            <a:rPr lang="cs-CZ" smtClean="0"/>
            <a:t>HEJTMAN</a:t>
          </a:r>
          <a:endParaRPr lang="cs-CZ"/>
        </a:p>
      </dgm:t>
    </dgm:pt>
    <dgm:pt modelId="{D67F0929-4191-4392-AAEA-403DA794AF43}" type="parTrans" cxnId="{8B4A6A44-5176-4A1A-8B8E-8F478752EC4C}">
      <dgm:prSet/>
      <dgm:spPr/>
      <dgm:t>
        <a:bodyPr/>
        <a:lstStyle/>
        <a:p>
          <a:endParaRPr lang="cs-CZ"/>
        </a:p>
      </dgm:t>
    </dgm:pt>
    <dgm:pt modelId="{E56A39C3-023D-445B-8CC8-C84A1E349647}" type="sibTrans" cxnId="{8B4A6A44-5176-4A1A-8B8E-8F478752EC4C}">
      <dgm:prSet/>
      <dgm:spPr/>
      <dgm:t>
        <a:bodyPr/>
        <a:lstStyle/>
        <a:p>
          <a:endParaRPr lang="cs-CZ"/>
        </a:p>
      </dgm:t>
    </dgm:pt>
    <dgm:pt modelId="{FF1C2498-BA75-43E9-AC8A-3F36D61D350C}">
      <dgm:prSet/>
      <dgm:spPr/>
      <dgm:t>
        <a:bodyPr/>
        <a:lstStyle/>
        <a:p>
          <a:r>
            <a:rPr lang="cs-CZ" smtClean="0"/>
            <a:t>RADA</a:t>
          </a:r>
          <a:endParaRPr lang="cs-CZ"/>
        </a:p>
      </dgm:t>
    </dgm:pt>
    <dgm:pt modelId="{E1A476C3-896C-4FE7-A691-7FEEB6DB352E}" type="parTrans" cxnId="{B918E5CD-073F-4584-B1C4-EC03D5EDDD56}">
      <dgm:prSet/>
      <dgm:spPr/>
      <dgm:t>
        <a:bodyPr/>
        <a:lstStyle/>
        <a:p>
          <a:endParaRPr lang="cs-CZ"/>
        </a:p>
      </dgm:t>
    </dgm:pt>
    <dgm:pt modelId="{5BCFFBBA-7DEB-4811-B187-F28A2D2038F9}" type="sibTrans" cxnId="{B918E5CD-073F-4584-B1C4-EC03D5EDDD56}">
      <dgm:prSet/>
      <dgm:spPr/>
      <dgm:t>
        <a:bodyPr/>
        <a:lstStyle/>
        <a:p>
          <a:endParaRPr lang="cs-CZ"/>
        </a:p>
      </dgm:t>
    </dgm:pt>
    <dgm:pt modelId="{283A4ECC-0A04-4F04-B630-741D98E33E26}">
      <dgm:prSet/>
      <dgm:spPr/>
      <dgm:t>
        <a:bodyPr/>
        <a:lstStyle/>
        <a:p>
          <a:r>
            <a:rPr lang="cs-CZ" smtClean="0"/>
            <a:t>ZASTUPITELSTVO</a:t>
          </a:r>
          <a:endParaRPr lang="cs-CZ"/>
        </a:p>
      </dgm:t>
    </dgm:pt>
    <dgm:pt modelId="{B3C76B11-E616-4D79-9E14-3EE191F4736A}" type="parTrans" cxnId="{21693118-6C1F-4713-B1DF-DEB21A68E62F}">
      <dgm:prSet/>
      <dgm:spPr/>
      <dgm:t>
        <a:bodyPr/>
        <a:lstStyle/>
        <a:p>
          <a:endParaRPr lang="cs-CZ"/>
        </a:p>
      </dgm:t>
    </dgm:pt>
    <dgm:pt modelId="{ACEB2FAD-11B5-4ECD-AE3A-5D4A550BA355}" type="sibTrans" cxnId="{21693118-6C1F-4713-B1DF-DEB21A68E62F}">
      <dgm:prSet/>
      <dgm:spPr/>
      <dgm:t>
        <a:bodyPr/>
        <a:lstStyle/>
        <a:p>
          <a:endParaRPr lang="cs-CZ"/>
        </a:p>
      </dgm:t>
    </dgm:pt>
    <dgm:pt modelId="{BA9A86B5-5088-4101-9E89-32571F4EC414}" type="pres">
      <dgm:prSet presAssocID="{594FF826-5A8F-44A3-973E-195EF462F9CE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578AF3B-AA28-4305-A76E-04B126D71FCC}" type="pres">
      <dgm:prSet presAssocID="{208B56A5-01EA-4FF5-9113-BD0B6A4E9012}" presName="vertOne" presStyleCnt="0"/>
      <dgm:spPr/>
    </dgm:pt>
    <dgm:pt modelId="{36FC47D1-131F-4527-8CBC-B260A778B408}" type="pres">
      <dgm:prSet presAssocID="{208B56A5-01EA-4FF5-9113-BD0B6A4E9012}" presName="txOne" presStyleLbl="node0" presStyleIdx="0" presStyleCnt="1" custLinFactNeighborX="-11" custLinFactNeighborY="186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F736EB-3A7B-40DE-AC0D-5674D92A0C0D}" type="pres">
      <dgm:prSet presAssocID="{208B56A5-01EA-4FF5-9113-BD0B6A4E9012}" presName="parTransOne" presStyleCnt="0"/>
      <dgm:spPr/>
    </dgm:pt>
    <dgm:pt modelId="{212CCDFE-F551-426E-9828-B52755DC433E}" type="pres">
      <dgm:prSet presAssocID="{208B56A5-01EA-4FF5-9113-BD0B6A4E9012}" presName="horzOne" presStyleCnt="0"/>
      <dgm:spPr/>
    </dgm:pt>
    <dgm:pt modelId="{D57891E1-7A2B-425D-9016-1D319B74DE17}" type="pres">
      <dgm:prSet presAssocID="{4AC7BD46-BA61-4359-925D-0F0D9388F47D}" presName="vertTwo" presStyleCnt="0"/>
      <dgm:spPr/>
    </dgm:pt>
    <dgm:pt modelId="{A76E8EA0-046F-4D5B-AF22-4E1D0B74BEAB}" type="pres">
      <dgm:prSet presAssocID="{4AC7BD46-BA61-4359-925D-0F0D9388F47D}" presName="txTwo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052D91A-EBCE-4CE4-AEED-842CECF1D0B6}" type="pres">
      <dgm:prSet presAssocID="{4AC7BD46-BA61-4359-925D-0F0D9388F47D}" presName="horzTwo" presStyleCnt="0"/>
      <dgm:spPr/>
    </dgm:pt>
    <dgm:pt modelId="{929E0716-B508-499C-B754-02AA65055C9C}" type="pres">
      <dgm:prSet presAssocID="{87A6BC63-7E4C-4794-AA9F-EF9827D944FC}" presName="sibSpaceTwo" presStyleCnt="0"/>
      <dgm:spPr/>
    </dgm:pt>
    <dgm:pt modelId="{1F5C8FEA-9B94-4755-B77B-61B73E22A782}" type="pres">
      <dgm:prSet presAssocID="{79281702-744D-471E-96BC-36EE07FA0576}" presName="vertTwo" presStyleCnt="0"/>
      <dgm:spPr/>
    </dgm:pt>
    <dgm:pt modelId="{AE6BDBCC-87FC-45C3-9360-DB20A1E971B8}" type="pres">
      <dgm:prSet presAssocID="{79281702-744D-471E-96BC-36EE07FA0576}" presName="txTwo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D0CCAE7-74BE-413E-BCFF-40C25E036E15}" type="pres">
      <dgm:prSet presAssocID="{79281702-744D-471E-96BC-36EE07FA0576}" presName="horzTwo" presStyleCnt="0"/>
      <dgm:spPr/>
    </dgm:pt>
    <dgm:pt modelId="{BE329E7F-8C1B-4B12-A1B1-487C257A266B}" type="pres">
      <dgm:prSet presAssocID="{E56A39C3-023D-445B-8CC8-C84A1E349647}" presName="sibSpaceTwo" presStyleCnt="0"/>
      <dgm:spPr/>
    </dgm:pt>
    <dgm:pt modelId="{379127F5-8C5A-4548-BCA4-4C575890AE42}" type="pres">
      <dgm:prSet presAssocID="{FF1C2498-BA75-43E9-AC8A-3F36D61D350C}" presName="vertTwo" presStyleCnt="0"/>
      <dgm:spPr/>
    </dgm:pt>
    <dgm:pt modelId="{14D5A330-7D4B-461D-A8CB-F4E9FCC29349}" type="pres">
      <dgm:prSet presAssocID="{FF1C2498-BA75-43E9-AC8A-3F36D61D350C}" presName="txTwo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0F5AC1E-FCCA-402D-9B3F-F1677C15EB44}" type="pres">
      <dgm:prSet presAssocID="{FF1C2498-BA75-43E9-AC8A-3F36D61D350C}" presName="horzTwo" presStyleCnt="0"/>
      <dgm:spPr/>
    </dgm:pt>
    <dgm:pt modelId="{AD23F263-8F15-457A-84BA-537F030F0175}" type="pres">
      <dgm:prSet presAssocID="{5BCFFBBA-7DEB-4811-B187-F28A2D2038F9}" presName="sibSpaceTwo" presStyleCnt="0"/>
      <dgm:spPr/>
    </dgm:pt>
    <dgm:pt modelId="{48672DAB-0E8D-4A32-8018-776362990776}" type="pres">
      <dgm:prSet presAssocID="{283A4ECC-0A04-4F04-B630-741D98E33E26}" presName="vertTwo" presStyleCnt="0"/>
      <dgm:spPr/>
    </dgm:pt>
    <dgm:pt modelId="{B911922A-BBEC-44D9-B21F-B2BC155FBA3A}" type="pres">
      <dgm:prSet presAssocID="{283A4ECC-0A04-4F04-B630-741D98E33E26}" presName="txTwo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2ABD29-8755-46C7-9E93-314A68E443AC}" type="pres">
      <dgm:prSet presAssocID="{283A4ECC-0A04-4F04-B630-741D98E33E26}" presName="horzTwo" presStyleCnt="0"/>
      <dgm:spPr/>
    </dgm:pt>
  </dgm:ptLst>
  <dgm:cxnLst>
    <dgm:cxn modelId="{1F855BDD-4BC5-450B-A895-473E0617422A}" type="presOf" srcId="{208B56A5-01EA-4FF5-9113-BD0B6A4E9012}" destId="{36FC47D1-131F-4527-8CBC-B260A778B408}" srcOrd="0" destOrd="0" presId="urn:microsoft.com/office/officeart/2005/8/layout/hierarchy4"/>
    <dgm:cxn modelId="{C5D8AC11-0398-4A83-9DF3-B29955076F78}" type="presOf" srcId="{4AC7BD46-BA61-4359-925D-0F0D9388F47D}" destId="{A76E8EA0-046F-4D5B-AF22-4E1D0B74BEAB}" srcOrd="0" destOrd="0" presId="urn:microsoft.com/office/officeart/2005/8/layout/hierarchy4"/>
    <dgm:cxn modelId="{446AEDAE-BF5C-4419-8558-8FE179C8CD9F}" type="presOf" srcId="{FF1C2498-BA75-43E9-AC8A-3F36D61D350C}" destId="{14D5A330-7D4B-461D-A8CB-F4E9FCC29349}" srcOrd="0" destOrd="0" presId="urn:microsoft.com/office/officeart/2005/8/layout/hierarchy4"/>
    <dgm:cxn modelId="{8B4A6A44-5176-4A1A-8B8E-8F478752EC4C}" srcId="{208B56A5-01EA-4FF5-9113-BD0B6A4E9012}" destId="{79281702-744D-471E-96BC-36EE07FA0576}" srcOrd="1" destOrd="0" parTransId="{D67F0929-4191-4392-AAEA-403DA794AF43}" sibTransId="{E56A39C3-023D-445B-8CC8-C84A1E349647}"/>
    <dgm:cxn modelId="{798017D7-93A4-4451-B460-41E67204783F}" type="presOf" srcId="{594FF826-5A8F-44A3-973E-195EF462F9CE}" destId="{BA9A86B5-5088-4101-9E89-32571F4EC414}" srcOrd="0" destOrd="0" presId="urn:microsoft.com/office/officeart/2005/8/layout/hierarchy4"/>
    <dgm:cxn modelId="{B33B9627-0AFF-4813-9043-833B91E68A27}" type="presOf" srcId="{79281702-744D-471E-96BC-36EE07FA0576}" destId="{AE6BDBCC-87FC-45C3-9360-DB20A1E971B8}" srcOrd="0" destOrd="0" presId="urn:microsoft.com/office/officeart/2005/8/layout/hierarchy4"/>
    <dgm:cxn modelId="{BC12BA97-DB04-42F1-85BF-92D8065FAA95}" srcId="{594FF826-5A8F-44A3-973E-195EF462F9CE}" destId="{208B56A5-01EA-4FF5-9113-BD0B6A4E9012}" srcOrd="0" destOrd="0" parTransId="{3D48029E-9A49-42D1-AB47-C72EB7F00972}" sibTransId="{9B39F10B-B4DB-4FD3-89C4-28576441200D}"/>
    <dgm:cxn modelId="{21693118-6C1F-4713-B1DF-DEB21A68E62F}" srcId="{208B56A5-01EA-4FF5-9113-BD0B6A4E9012}" destId="{283A4ECC-0A04-4F04-B630-741D98E33E26}" srcOrd="3" destOrd="0" parTransId="{B3C76B11-E616-4D79-9E14-3EE191F4736A}" sibTransId="{ACEB2FAD-11B5-4ECD-AE3A-5D4A550BA355}"/>
    <dgm:cxn modelId="{B918E5CD-073F-4584-B1C4-EC03D5EDDD56}" srcId="{208B56A5-01EA-4FF5-9113-BD0B6A4E9012}" destId="{FF1C2498-BA75-43E9-AC8A-3F36D61D350C}" srcOrd="2" destOrd="0" parTransId="{E1A476C3-896C-4FE7-A691-7FEEB6DB352E}" sibTransId="{5BCFFBBA-7DEB-4811-B187-F28A2D2038F9}"/>
    <dgm:cxn modelId="{1B1F1AD8-792A-4DF1-9BEA-C89409892735}" srcId="{208B56A5-01EA-4FF5-9113-BD0B6A4E9012}" destId="{4AC7BD46-BA61-4359-925D-0F0D9388F47D}" srcOrd="0" destOrd="0" parTransId="{8D5AC89B-4192-455C-95B6-85EADD4579FE}" sibTransId="{87A6BC63-7E4C-4794-AA9F-EF9827D944FC}"/>
    <dgm:cxn modelId="{8193ABD7-2711-4888-B5E3-F0CADDE6D428}" type="presOf" srcId="{283A4ECC-0A04-4F04-B630-741D98E33E26}" destId="{B911922A-BBEC-44D9-B21F-B2BC155FBA3A}" srcOrd="0" destOrd="0" presId="urn:microsoft.com/office/officeart/2005/8/layout/hierarchy4"/>
    <dgm:cxn modelId="{A18F460E-C0E8-41EA-A7A9-35FBF7B48929}" type="presParOf" srcId="{BA9A86B5-5088-4101-9E89-32571F4EC414}" destId="{C578AF3B-AA28-4305-A76E-04B126D71FCC}" srcOrd="0" destOrd="0" presId="urn:microsoft.com/office/officeart/2005/8/layout/hierarchy4"/>
    <dgm:cxn modelId="{251282E1-25C6-44DC-BC8B-DA34066D70E1}" type="presParOf" srcId="{C578AF3B-AA28-4305-A76E-04B126D71FCC}" destId="{36FC47D1-131F-4527-8CBC-B260A778B408}" srcOrd="0" destOrd="0" presId="urn:microsoft.com/office/officeart/2005/8/layout/hierarchy4"/>
    <dgm:cxn modelId="{7DB6D2CB-FF2C-4400-BEE9-84DD83920DD1}" type="presParOf" srcId="{C578AF3B-AA28-4305-A76E-04B126D71FCC}" destId="{E8F736EB-3A7B-40DE-AC0D-5674D92A0C0D}" srcOrd="1" destOrd="0" presId="urn:microsoft.com/office/officeart/2005/8/layout/hierarchy4"/>
    <dgm:cxn modelId="{1A453C77-9654-487F-B673-9B203AD34983}" type="presParOf" srcId="{C578AF3B-AA28-4305-A76E-04B126D71FCC}" destId="{212CCDFE-F551-426E-9828-B52755DC433E}" srcOrd="2" destOrd="0" presId="urn:microsoft.com/office/officeart/2005/8/layout/hierarchy4"/>
    <dgm:cxn modelId="{979478F4-5AD1-4C9F-BE6E-23163EA062FC}" type="presParOf" srcId="{212CCDFE-F551-426E-9828-B52755DC433E}" destId="{D57891E1-7A2B-425D-9016-1D319B74DE17}" srcOrd="0" destOrd="0" presId="urn:microsoft.com/office/officeart/2005/8/layout/hierarchy4"/>
    <dgm:cxn modelId="{8B10A92E-FD80-43C3-9833-9165DE512EC2}" type="presParOf" srcId="{D57891E1-7A2B-425D-9016-1D319B74DE17}" destId="{A76E8EA0-046F-4D5B-AF22-4E1D0B74BEAB}" srcOrd="0" destOrd="0" presId="urn:microsoft.com/office/officeart/2005/8/layout/hierarchy4"/>
    <dgm:cxn modelId="{4FA65D2A-AE52-4C79-910F-F9E65967DE3C}" type="presParOf" srcId="{D57891E1-7A2B-425D-9016-1D319B74DE17}" destId="{E052D91A-EBCE-4CE4-AEED-842CECF1D0B6}" srcOrd="1" destOrd="0" presId="urn:microsoft.com/office/officeart/2005/8/layout/hierarchy4"/>
    <dgm:cxn modelId="{E513AE0C-53EE-487B-93C1-12E6289D878F}" type="presParOf" srcId="{212CCDFE-F551-426E-9828-B52755DC433E}" destId="{929E0716-B508-499C-B754-02AA65055C9C}" srcOrd="1" destOrd="0" presId="urn:microsoft.com/office/officeart/2005/8/layout/hierarchy4"/>
    <dgm:cxn modelId="{DD45A634-DFE3-4EF3-BD2C-540A10FC1C4E}" type="presParOf" srcId="{212CCDFE-F551-426E-9828-B52755DC433E}" destId="{1F5C8FEA-9B94-4755-B77B-61B73E22A782}" srcOrd="2" destOrd="0" presId="urn:microsoft.com/office/officeart/2005/8/layout/hierarchy4"/>
    <dgm:cxn modelId="{92EEA788-A8B6-47E3-B95F-69621A2DFF19}" type="presParOf" srcId="{1F5C8FEA-9B94-4755-B77B-61B73E22A782}" destId="{AE6BDBCC-87FC-45C3-9360-DB20A1E971B8}" srcOrd="0" destOrd="0" presId="urn:microsoft.com/office/officeart/2005/8/layout/hierarchy4"/>
    <dgm:cxn modelId="{D6F7489B-F7A2-4F9A-A990-14404F9C15B4}" type="presParOf" srcId="{1F5C8FEA-9B94-4755-B77B-61B73E22A782}" destId="{2D0CCAE7-74BE-413E-BCFF-40C25E036E15}" srcOrd="1" destOrd="0" presId="urn:microsoft.com/office/officeart/2005/8/layout/hierarchy4"/>
    <dgm:cxn modelId="{68B04585-EB42-4DF2-9053-CC1E767B0F3F}" type="presParOf" srcId="{212CCDFE-F551-426E-9828-B52755DC433E}" destId="{BE329E7F-8C1B-4B12-A1B1-487C257A266B}" srcOrd="3" destOrd="0" presId="urn:microsoft.com/office/officeart/2005/8/layout/hierarchy4"/>
    <dgm:cxn modelId="{CBCD467C-2BFF-4E80-A62A-987D18D379FD}" type="presParOf" srcId="{212CCDFE-F551-426E-9828-B52755DC433E}" destId="{379127F5-8C5A-4548-BCA4-4C575890AE42}" srcOrd="4" destOrd="0" presId="urn:microsoft.com/office/officeart/2005/8/layout/hierarchy4"/>
    <dgm:cxn modelId="{B29470F1-7476-4CA4-877E-74EB2F08C15B}" type="presParOf" srcId="{379127F5-8C5A-4548-BCA4-4C575890AE42}" destId="{14D5A330-7D4B-461D-A8CB-F4E9FCC29349}" srcOrd="0" destOrd="0" presId="urn:microsoft.com/office/officeart/2005/8/layout/hierarchy4"/>
    <dgm:cxn modelId="{08229516-F544-46FF-B26F-A08AC1ACF723}" type="presParOf" srcId="{379127F5-8C5A-4548-BCA4-4C575890AE42}" destId="{70F5AC1E-FCCA-402D-9B3F-F1677C15EB44}" srcOrd="1" destOrd="0" presId="urn:microsoft.com/office/officeart/2005/8/layout/hierarchy4"/>
    <dgm:cxn modelId="{5537B812-D130-4837-ABAE-388B48AFBA0B}" type="presParOf" srcId="{212CCDFE-F551-426E-9828-B52755DC433E}" destId="{AD23F263-8F15-457A-84BA-537F030F0175}" srcOrd="5" destOrd="0" presId="urn:microsoft.com/office/officeart/2005/8/layout/hierarchy4"/>
    <dgm:cxn modelId="{F7CF7D19-5983-40AA-B5CD-5A7E7B8DF0B7}" type="presParOf" srcId="{212CCDFE-F551-426E-9828-B52755DC433E}" destId="{48672DAB-0E8D-4A32-8018-776362990776}" srcOrd="6" destOrd="0" presId="urn:microsoft.com/office/officeart/2005/8/layout/hierarchy4"/>
    <dgm:cxn modelId="{7E830FB9-6C89-4A55-BC27-9270AC3266D1}" type="presParOf" srcId="{48672DAB-0E8D-4A32-8018-776362990776}" destId="{B911922A-BBEC-44D9-B21F-B2BC155FBA3A}" srcOrd="0" destOrd="0" presId="urn:microsoft.com/office/officeart/2005/8/layout/hierarchy4"/>
    <dgm:cxn modelId="{F627DE70-A777-4D01-B444-6A6A1A00F615}" type="presParOf" srcId="{48672DAB-0E8D-4A32-8018-776362990776}" destId="{202ABD29-8755-46C7-9E93-314A68E443AC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4EB1ED7-2F0D-4356-87E4-82DB5C35505C}">
      <dsp:nvSpPr>
        <dsp:cNvPr id="0" name=""/>
        <dsp:cNvSpPr/>
      </dsp:nvSpPr>
      <dsp:spPr>
        <a:xfrm>
          <a:off x="0" y="53531"/>
          <a:ext cx="8229600" cy="26083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- souhrn správních norem o veřejné správě</a:t>
          </a:r>
          <a:endParaRPr lang="cs-CZ" sz="3000" kern="1200"/>
        </a:p>
      </dsp:txBody>
      <dsp:txXfrm>
        <a:off x="0" y="53531"/>
        <a:ext cx="8229600" cy="2608368"/>
      </dsp:txXfrm>
    </dsp:sp>
    <dsp:sp modelId="{46C3083F-2FF4-4849-985B-36CC8D68C30E}">
      <dsp:nvSpPr>
        <dsp:cNvPr id="0" name=""/>
        <dsp:cNvSpPr/>
      </dsp:nvSpPr>
      <dsp:spPr>
        <a:xfrm>
          <a:off x="0" y="2748300"/>
          <a:ext cx="8229600" cy="260836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Nejdůležitější prameny: Ústava ČR, zákon o obcích čili obecní zřízení, zákon o krajích (krajské zřízení), správní řád, zákon o Policii ČR</a:t>
          </a:r>
          <a:endParaRPr lang="cs-CZ" sz="3000" kern="1200"/>
        </a:p>
      </dsp:txBody>
      <dsp:txXfrm>
        <a:off x="0" y="2748300"/>
        <a:ext cx="8229600" cy="260836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9080C4-F1A0-47D0-8D64-D24C9A362CEB}">
      <dsp:nvSpPr>
        <dsp:cNvPr id="0" name=""/>
        <dsp:cNvSpPr/>
      </dsp:nvSpPr>
      <dsp:spPr>
        <a:xfrm>
          <a:off x="0" y="3716655"/>
          <a:ext cx="8229600" cy="15173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4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4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0" y="3716655"/>
        <a:ext cx="2468880" cy="1517332"/>
      </dsp:txXfrm>
    </dsp:sp>
    <dsp:sp modelId="{872CB30D-BA31-48AD-BD62-5C4A397430C8}">
      <dsp:nvSpPr>
        <dsp:cNvPr id="0" name=""/>
        <dsp:cNvSpPr/>
      </dsp:nvSpPr>
      <dsp:spPr>
        <a:xfrm>
          <a:off x="0" y="1946433"/>
          <a:ext cx="8229600" cy="15173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4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4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0" y="1946433"/>
        <a:ext cx="2468880" cy="1517332"/>
      </dsp:txXfrm>
    </dsp:sp>
    <dsp:sp modelId="{0C582DA5-E57E-4E84-92F6-7E67BED62929}">
      <dsp:nvSpPr>
        <dsp:cNvPr id="0" name=""/>
        <dsp:cNvSpPr/>
      </dsp:nvSpPr>
      <dsp:spPr>
        <a:xfrm>
          <a:off x="0" y="176212"/>
          <a:ext cx="8229600" cy="15173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4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4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Správní právo je v základních parametrech definováno Ústavou České republiky (zákon č. 1/1993 Sb.)</a:t>
          </a:r>
          <a:endParaRPr lang="cs-CZ" sz="1400" kern="1200"/>
        </a:p>
      </dsp:txBody>
      <dsp:txXfrm>
        <a:off x="0" y="176212"/>
        <a:ext cx="2468880" cy="1517332"/>
      </dsp:txXfrm>
    </dsp:sp>
    <dsp:sp modelId="{382374EB-565E-4451-8004-5AE94656CA53}">
      <dsp:nvSpPr>
        <dsp:cNvPr id="0" name=""/>
        <dsp:cNvSpPr/>
      </dsp:nvSpPr>
      <dsp:spPr>
        <a:xfrm>
          <a:off x="4935027" y="302656"/>
          <a:ext cx="1896665" cy="126444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VEŘEJNÁ SPRÁVA</a:t>
          </a:r>
          <a:endParaRPr lang="cs-CZ" sz="1900" kern="1200"/>
        </a:p>
      </dsp:txBody>
      <dsp:txXfrm>
        <a:off x="4935027" y="302656"/>
        <a:ext cx="1896665" cy="1264443"/>
      </dsp:txXfrm>
    </dsp:sp>
    <dsp:sp modelId="{1A2E2F41-5DCF-424F-8356-2592F0AD08B2}">
      <dsp:nvSpPr>
        <dsp:cNvPr id="0" name=""/>
        <dsp:cNvSpPr/>
      </dsp:nvSpPr>
      <dsp:spPr>
        <a:xfrm>
          <a:off x="4650527" y="1567100"/>
          <a:ext cx="1232832" cy="505777"/>
        </a:xfrm>
        <a:custGeom>
          <a:avLst/>
          <a:gdLst/>
          <a:ahLst/>
          <a:cxnLst/>
          <a:rect l="0" t="0" r="0" b="0"/>
          <a:pathLst>
            <a:path>
              <a:moveTo>
                <a:pt x="1232832" y="0"/>
              </a:moveTo>
              <a:lnTo>
                <a:pt x="1232832" y="252888"/>
              </a:lnTo>
              <a:lnTo>
                <a:pt x="0" y="252888"/>
              </a:lnTo>
              <a:lnTo>
                <a:pt x="0" y="505777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C18855-399A-4992-8510-3CCB0EE516BC}">
      <dsp:nvSpPr>
        <dsp:cNvPr id="0" name=""/>
        <dsp:cNvSpPr/>
      </dsp:nvSpPr>
      <dsp:spPr>
        <a:xfrm>
          <a:off x="3702194" y="2072878"/>
          <a:ext cx="1896665" cy="126444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SAMOSPRÁVA</a:t>
          </a:r>
          <a:endParaRPr lang="cs-CZ" sz="1900" kern="1200"/>
        </a:p>
      </dsp:txBody>
      <dsp:txXfrm>
        <a:off x="3702194" y="2072878"/>
        <a:ext cx="1896665" cy="1264443"/>
      </dsp:txXfrm>
    </dsp:sp>
    <dsp:sp modelId="{417D646A-AE30-4ACE-AACD-25A68EB8F196}">
      <dsp:nvSpPr>
        <dsp:cNvPr id="0" name=""/>
        <dsp:cNvSpPr/>
      </dsp:nvSpPr>
      <dsp:spPr>
        <a:xfrm>
          <a:off x="3417695" y="3337321"/>
          <a:ext cx="1232832" cy="505777"/>
        </a:xfrm>
        <a:custGeom>
          <a:avLst/>
          <a:gdLst/>
          <a:ahLst/>
          <a:cxnLst/>
          <a:rect l="0" t="0" r="0" b="0"/>
          <a:pathLst>
            <a:path>
              <a:moveTo>
                <a:pt x="1232832" y="0"/>
              </a:moveTo>
              <a:lnTo>
                <a:pt x="1232832" y="252888"/>
              </a:lnTo>
              <a:lnTo>
                <a:pt x="0" y="252888"/>
              </a:lnTo>
              <a:lnTo>
                <a:pt x="0" y="505777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5A14D8-2417-4C81-A00C-C895044B339D}">
      <dsp:nvSpPr>
        <dsp:cNvPr id="0" name=""/>
        <dsp:cNvSpPr/>
      </dsp:nvSpPr>
      <dsp:spPr>
        <a:xfrm>
          <a:off x="2469362" y="3843099"/>
          <a:ext cx="1896665" cy="126444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ÚZEMNÍ SAMOSPRÁVA</a:t>
          </a:r>
          <a:endParaRPr lang="cs-CZ" sz="1900" kern="1200"/>
        </a:p>
      </dsp:txBody>
      <dsp:txXfrm>
        <a:off x="2469362" y="3843099"/>
        <a:ext cx="1896665" cy="1264443"/>
      </dsp:txXfrm>
    </dsp:sp>
    <dsp:sp modelId="{D8CD374E-20B8-478D-852A-1A8AE9D4B31B}">
      <dsp:nvSpPr>
        <dsp:cNvPr id="0" name=""/>
        <dsp:cNvSpPr/>
      </dsp:nvSpPr>
      <dsp:spPr>
        <a:xfrm>
          <a:off x="4650527" y="3337321"/>
          <a:ext cx="1232832" cy="5057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888"/>
              </a:lnTo>
              <a:lnTo>
                <a:pt x="1232832" y="252888"/>
              </a:lnTo>
              <a:lnTo>
                <a:pt x="1232832" y="505777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8D389F-A0B3-4D9D-ADA1-D3596653B377}">
      <dsp:nvSpPr>
        <dsp:cNvPr id="0" name=""/>
        <dsp:cNvSpPr/>
      </dsp:nvSpPr>
      <dsp:spPr>
        <a:xfrm>
          <a:off x="4935027" y="3843099"/>
          <a:ext cx="1896665" cy="126444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ZÁJMOVÁ SAMOSPRÁVA</a:t>
          </a:r>
          <a:endParaRPr lang="cs-CZ" sz="1900" kern="1200"/>
        </a:p>
      </dsp:txBody>
      <dsp:txXfrm>
        <a:off x="4935027" y="3843099"/>
        <a:ext cx="1896665" cy="1264443"/>
      </dsp:txXfrm>
    </dsp:sp>
    <dsp:sp modelId="{7F2AFDDD-AAE0-44B4-B2DF-F75951194A89}">
      <dsp:nvSpPr>
        <dsp:cNvPr id="0" name=""/>
        <dsp:cNvSpPr/>
      </dsp:nvSpPr>
      <dsp:spPr>
        <a:xfrm>
          <a:off x="5883360" y="1567100"/>
          <a:ext cx="1232832" cy="5057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888"/>
              </a:lnTo>
              <a:lnTo>
                <a:pt x="1232832" y="252888"/>
              </a:lnTo>
              <a:lnTo>
                <a:pt x="1232832" y="505777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CD9EDD-85ED-41FF-982D-9244F3B2332F}">
      <dsp:nvSpPr>
        <dsp:cNvPr id="0" name=""/>
        <dsp:cNvSpPr/>
      </dsp:nvSpPr>
      <dsp:spPr>
        <a:xfrm>
          <a:off x="6167860" y="2072878"/>
          <a:ext cx="1896665" cy="126444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STÁTNÍ SPRÁVA</a:t>
          </a:r>
          <a:endParaRPr lang="cs-CZ" sz="1900" kern="1200"/>
        </a:p>
      </dsp:txBody>
      <dsp:txXfrm>
        <a:off x="6167860" y="2072878"/>
        <a:ext cx="1896665" cy="1264443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35AAD28-9110-4710-8CEE-60871824D542}">
      <dsp:nvSpPr>
        <dsp:cNvPr id="0" name=""/>
        <dsp:cNvSpPr/>
      </dsp:nvSpPr>
      <dsp:spPr>
        <a:xfrm rot="3720458">
          <a:off x="2570133" y="3803504"/>
          <a:ext cx="954660" cy="45000"/>
        </a:xfrm>
        <a:custGeom>
          <a:avLst/>
          <a:gdLst/>
          <a:ahLst/>
          <a:cxnLst/>
          <a:rect l="0" t="0" r="0" b="0"/>
          <a:pathLst>
            <a:path>
              <a:moveTo>
                <a:pt x="0" y="22500"/>
              </a:moveTo>
              <a:lnTo>
                <a:pt x="954660" y="22500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05CDE1-D9FE-499C-A9FE-9644BBC2209E}">
      <dsp:nvSpPr>
        <dsp:cNvPr id="0" name=""/>
        <dsp:cNvSpPr/>
      </dsp:nvSpPr>
      <dsp:spPr>
        <a:xfrm rot="1290334">
          <a:off x="3134481" y="3084042"/>
          <a:ext cx="754973" cy="45000"/>
        </a:xfrm>
        <a:custGeom>
          <a:avLst/>
          <a:gdLst/>
          <a:ahLst/>
          <a:cxnLst/>
          <a:rect l="0" t="0" r="0" b="0"/>
          <a:pathLst>
            <a:path>
              <a:moveTo>
                <a:pt x="0" y="22500"/>
              </a:moveTo>
              <a:lnTo>
                <a:pt x="754973" y="22500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D493D2-5BB2-44BB-BA27-04F01F439532}">
      <dsp:nvSpPr>
        <dsp:cNvPr id="0" name=""/>
        <dsp:cNvSpPr/>
      </dsp:nvSpPr>
      <dsp:spPr>
        <a:xfrm rot="20309666">
          <a:off x="3134481" y="2239811"/>
          <a:ext cx="754973" cy="45000"/>
        </a:xfrm>
        <a:custGeom>
          <a:avLst/>
          <a:gdLst/>
          <a:ahLst/>
          <a:cxnLst/>
          <a:rect l="0" t="0" r="0" b="0"/>
          <a:pathLst>
            <a:path>
              <a:moveTo>
                <a:pt x="0" y="22500"/>
              </a:moveTo>
              <a:lnTo>
                <a:pt x="754973" y="22500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F36A48-3FE5-4BEE-9EB9-D8CAD426E7AC}">
      <dsp:nvSpPr>
        <dsp:cNvPr id="0" name=""/>
        <dsp:cNvSpPr/>
      </dsp:nvSpPr>
      <dsp:spPr>
        <a:xfrm rot="17962561">
          <a:off x="2586984" y="1498757"/>
          <a:ext cx="1016913" cy="45000"/>
        </a:xfrm>
        <a:custGeom>
          <a:avLst/>
          <a:gdLst/>
          <a:ahLst/>
          <a:cxnLst/>
          <a:rect l="0" t="0" r="0" b="0"/>
          <a:pathLst>
            <a:path>
              <a:moveTo>
                <a:pt x="0" y="22500"/>
              </a:moveTo>
              <a:lnTo>
                <a:pt x="1016913" y="22500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BEBBAB-4E7D-46A9-B01C-E5FA7549BADD}">
      <dsp:nvSpPr>
        <dsp:cNvPr id="0" name=""/>
        <dsp:cNvSpPr/>
      </dsp:nvSpPr>
      <dsp:spPr>
        <a:xfrm>
          <a:off x="1411971" y="1655727"/>
          <a:ext cx="2057399" cy="205739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548DF27-83A3-4461-AE5C-1B10BA9E4C46}">
      <dsp:nvSpPr>
        <dsp:cNvPr id="0" name=""/>
        <dsp:cNvSpPr/>
      </dsp:nvSpPr>
      <dsp:spPr>
        <a:xfrm>
          <a:off x="3051474" y="477"/>
          <a:ext cx="1151748" cy="115174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obec</a:t>
          </a:r>
          <a:endParaRPr lang="cs-CZ" sz="1400" kern="1200"/>
        </a:p>
      </dsp:txBody>
      <dsp:txXfrm>
        <a:off x="3051474" y="477"/>
        <a:ext cx="1151748" cy="1151748"/>
      </dsp:txXfrm>
    </dsp:sp>
    <dsp:sp modelId="{02718FAD-BAA7-458A-ABE2-1B7D3F503A12}">
      <dsp:nvSpPr>
        <dsp:cNvPr id="0" name=""/>
        <dsp:cNvSpPr/>
      </dsp:nvSpPr>
      <dsp:spPr>
        <a:xfrm>
          <a:off x="3823083" y="1336943"/>
          <a:ext cx="1151748" cy="115174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městys</a:t>
          </a:r>
          <a:endParaRPr lang="cs-CZ" sz="1400" kern="1200"/>
        </a:p>
      </dsp:txBody>
      <dsp:txXfrm>
        <a:off x="3823083" y="1336943"/>
        <a:ext cx="1151748" cy="1151748"/>
      </dsp:txXfrm>
    </dsp:sp>
    <dsp:sp modelId="{7382DFA2-0AAB-4E69-8A4A-5D777C659DD9}">
      <dsp:nvSpPr>
        <dsp:cNvPr id="0" name=""/>
        <dsp:cNvSpPr/>
      </dsp:nvSpPr>
      <dsp:spPr>
        <a:xfrm>
          <a:off x="3823083" y="2880162"/>
          <a:ext cx="1151748" cy="1151748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město</a:t>
          </a:r>
          <a:endParaRPr lang="cs-CZ" sz="1400" kern="1200"/>
        </a:p>
      </dsp:txBody>
      <dsp:txXfrm>
        <a:off x="3823083" y="2880162"/>
        <a:ext cx="1151748" cy="1151748"/>
      </dsp:txXfrm>
    </dsp:sp>
    <dsp:sp modelId="{AF160340-43A5-435D-A64B-8C2C987DBD7F}">
      <dsp:nvSpPr>
        <dsp:cNvPr id="0" name=""/>
        <dsp:cNvSpPr/>
      </dsp:nvSpPr>
      <dsp:spPr>
        <a:xfrm>
          <a:off x="2943975" y="4175282"/>
          <a:ext cx="1234440" cy="123444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statutární město</a:t>
          </a:r>
          <a:endParaRPr lang="cs-CZ" sz="1400" kern="1200"/>
        </a:p>
      </dsp:txBody>
      <dsp:txXfrm>
        <a:off x="2943975" y="4175282"/>
        <a:ext cx="1234440" cy="123444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06FE95D-4D8D-4332-9526-407DFD6ED981}">
      <dsp:nvSpPr>
        <dsp:cNvPr id="0" name=""/>
        <dsp:cNvSpPr/>
      </dsp:nvSpPr>
      <dsp:spPr>
        <a:xfrm>
          <a:off x="1004" y="648202"/>
          <a:ext cx="3656707" cy="18283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smtClean="0"/>
            <a:t>samostatná působnost obce</a:t>
          </a:r>
          <a:endParaRPr lang="cs-CZ" sz="3400" kern="1200"/>
        </a:p>
      </dsp:txBody>
      <dsp:txXfrm>
        <a:off x="1004" y="648202"/>
        <a:ext cx="3656707" cy="1828353"/>
      </dsp:txXfrm>
    </dsp:sp>
    <dsp:sp modelId="{7CEBE08B-AE65-4252-8B89-71B3327F8D1F}">
      <dsp:nvSpPr>
        <dsp:cNvPr id="0" name=""/>
        <dsp:cNvSpPr/>
      </dsp:nvSpPr>
      <dsp:spPr>
        <a:xfrm>
          <a:off x="366675" y="2476555"/>
          <a:ext cx="365670" cy="13712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71265"/>
              </a:lnTo>
              <a:lnTo>
                <a:pt x="365670" y="1371265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D6880B-9828-4AB7-8580-2B3C1AB2E45D}">
      <dsp:nvSpPr>
        <dsp:cNvPr id="0" name=""/>
        <dsp:cNvSpPr/>
      </dsp:nvSpPr>
      <dsp:spPr>
        <a:xfrm>
          <a:off x="732345" y="2933644"/>
          <a:ext cx="2925365" cy="18283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smtClean="0"/>
            <a:t>správa vlastních obecních záležitostí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- obecně závazné vyhlášky</a:t>
          </a:r>
          <a:endParaRPr lang="cs-CZ" sz="1400" kern="1200"/>
        </a:p>
      </dsp:txBody>
      <dsp:txXfrm>
        <a:off x="732345" y="2933644"/>
        <a:ext cx="2925365" cy="1828353"/>
      </dsp:txXfrm>
    </dsp:sp>
    <dsp:sp modelId="{485C0AE2-4EB1-4BED-B624-22211962EF75}">
      <dsp:nvSpPr>
        <dsp:cNvPr id="0" name=""/>
        <dsp:cNvSpPr/>
      </dsp:nvSpPr>
      <dsp:spPr>
        <a:xfrm>
          <a:off x="4571888" y="648202"/>
          <a:ext cx="3656707" cy="18283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smtClean="0"/>
            <a:t>přenesená působnost obce</a:t>
          </a:r>
          <a:endParaRPr lang="cs-CZ" sz="3400" kern="1200"/>
        </a:p>
      </dsp:txBody>
      <dsp:txXfrm>
        <a:off x="4571888" y="648202"/>
        <a:ext cx="3656707" cy="1828353"/>
      </dsp:txXfrm>
    </dsp:sp>
    <dsp:sp modelId="{CF38C9EF-847B-4004-8D65-03EBD99A44C9}">
      <dsp:nvSpPr>
        <dsp:cNvPr id="0" name=""/>
        <dsp:cNvSpPr/>
      </dsp:nvSpPr>
      <dsp:spPr>
        <a:xfrm>
          <a:off x="4937559" y="2476555"/>
          <a:ext cx="365670" cy="13712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71265"/>
              </a:lnTo>
              <a:lnTo>
                <a:pt x="365670" y="1371265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F230F2-A12E-4095-87E3-48748C35E9AB}">
      <dsp:nvSpPr>
        <dsp:cNvPr id="0" name=""/>
        <dsp:cNvSpPr/>
      </dsp:nvSpPr>
      <dsp:spPr>
        <a:xfrm>
          <a:off x="5303229" y="2933644"/>
          <a:ext cx="2925365" cy="18283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smtClean="0"/>
            <a:t>podíl obce na výkonu státní správy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- nařízení v souladu se zákony, nařízeními vlády a vyhláškami ministerstev</a:t>
          </a:r>
          <a:endParaRPr lang="cs-CZ" sz="1400" kern="1200"/>
        </a:p>
      </dsp:txBody>
      <dsp:txXfrm>
        <a:off x="5303229" y="2933644"/>
        <a:ext cx="2925365" cy="1828353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45EAD6-D2B2-48AC-B223-E3721243C2A2}">
      <dsp:nvSpPr>
        <dsp:cNvPr id="0" name=""/>
        <dsp:cNvSpPr/>
      </dsp:nvSpPr>
      <dsp:spPr>
        <a:xfrm>
          <a:off x="1286073" y="1131490"/>
          <a:ext cx="3394471" cy="3394471"/>
        </a:xfrm>
        <a:prstGeom prst="ellipse">
          <a:avLst/>
        </a:prstGeom>
        <a:gradFill rotWithShape="0">
          <a:gsLst>
            <a:gs pos="0">
              <a:schemeClr val="accent2">
                <a:shade val="90000"/>
                <a:hueOff val="-251278"/>
                <a:satOff val="-44898"/>
                <a:lumOff val="44048"/>
                <a:alphaOff val="-50000"/>
                <a:shade val="15000"/>
                <a:satMod val="180000"/>
              </a:schemeClr>
            </a:gs>
            <a:gs pos="50000">
              <a:schemeClr val="accent2">
                <a:shade val="90000"/>
                <a:hueOff val="-251278"/>
                <a:satOff val="-44898"/>
                <a:lumOff val="44048"/>
                <a:alphaOff val="-50000"/>
                <a:shade val="45000"/>
                <a:satMod val="170000"/>
              </a:schemeClr>
            </a:gs>
            <a:gs pos="70000">
              <a:schemeClr val="accent2">
                <a:shade val="90000"/>
                <a:hueOff val="-251278"/>
                <a:satOff val="-44898"/>
                <a:lumOff val="44048"/>
                <a:alphaOff val="-50000"/>
                <a:tint val="99000"/>
                <a:shade val="65000"/>
                <a:satMod val="155000"/>
              </a:schemeClr>
            </a:gs>
            <a:gs pos="100000">
              <a:schemeClr val="accent2">
                <a:shade val="90000"/>
                <a:hueOff val="-251278"/>
                <a:satOff val="-44898"/>
                <a:lumOff val="44048"/>
                <a:alphaOff val="-5000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C4D7E49-308F-4EFB-A16C-219F1FB78B94}">
      <dsp:nvSpPr>
        <dsp:cNvPr id="0" name=""/>
        <dsp:cNvSpPr/>
      </dsp:nvSpPr>
      <dsp:spPr>
        <a:xfrm>
          <a:off x="1964968" y="1810384"/>
          <a:ext cx="2036682" cy="2036682"/>
        </a:xfrm>
        <a:prstGeom prst="ellipse">
          <a:avLst/>
        </a:prstGeom>
        <a:gradFill rotWithShape="0">
          <a:gsLst>
            <a:gs pos="0">
              <a:schemeClr val="accent2">
                <a:shade val="90000"/>
                <a:hueOff val="-125639"/>
                <a:satOff val="-22449"/>
                <a:lumOff val="22024"/>
                <a:alphaOff val="-25000"/>
                <a:shade val="15000"/>
                <a:satMod val="180000"/>
              </a:schemeClr>
            </a:gs>
            <a:gs pos="50000">
              <a:schemeClr val="accent2">
                <a:shade val="90000"/>
                <a:hueOff val="-125639"/>
                <a:satOff val="-22449"/>
                <a:lumOff val="22024"/>
                <a:alphaOff val="-25000"/>
                <a:shade val="45000"/>
                <a:satMod val="170000"/>
              </a:schemeClr>
            </a:gs>
            <a:gs pos="70000">
              <a:schemeClr val="accent2">
                <a:shade val="90000"/>
                <a:hueOff val="-125639"/>
                <a:satOff val="-22449"/>
                <a:lumOff val="22024"/>
                <a:alphaOff val="-25000"/>
                <a:tint val="99000"/>
                <a:shade val="65000"/>
                <a:satMod val="155000"/>
              </a:schemeClr>
            </a:gs>
            <a:gs pos="100000">
              <a:schemeClr val="accent2">
                <a:shade val="90000"/>
                <a:hueOff val="-125639"/>
                <a:satOff val="-22449"/>
                <a:lumOff val="22024"/>
                <a:alphaOff val="-2500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C81F91F-DB0E-4EA8-B98A-6F245F1C2C2A}">
      <dsp:nvSpPr>
        <dsp:cNvPr id="0" name=""/>
        <dsp:cNvSpPr/>
      </dsp:nvSpPr>
      <dsp:spPr>
        <a:xfrm>
          <a:off x="2643862" y="2489279"/>
          <a:ext cx="678894" cy="678894"/>
        </a:xfrm>
        <a:prstGeom prst="ellipse">
          <a:avLst/>
        </a:prstGeom>
        <a:gradFill rotWithShape="0">
          <a:gsLst>
            <a:gs pos="0">
              <a:schemeClr val="accent2">
                <a:shade val="9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2">
                <a:shade val="9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2">
                <a:shade val="9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2">
                <a:shade val="9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8C82979-0A1E-4BF3-A3DC-9555C80F51BF}">
      <dsp:nvSpPr>
        <dsp:cNvPr id="0" name=""/>
        <dsp:cNvSpPr/>
      </dsp:nvSpPr>
      <dsp:spPr>
        <a:xfrm>
          <a:off x="5266699" y="0"/>
          <a:ext cx="1656417" cy="990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13970" bIns="13970" numCol="1" spcCol="1270" anchor="ctr" anchorCtr="0">
          <a:noAutofit/>
        </a:bodyPr>
        <a:lstStyle/>
        <a:p>
          <a:pPr lvl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b="1" kern="1200" smtClean="0"/>
            <a:t>I. malé obce</a:t>
          </a:r>
          <a:endParaRPr lang="cs-CZ" sz="1050" b="1" kern="1200"/>
        </a:p>
      </dsp:txBody>
      <dsp:txXfrm>
        <a:off x="5266699" y="0"/>
        <a:ext cx="1656417" cy="990054"/>
      </dsp:txXfrm>
    </dsp:sp>
    <dsp:sp modelId="{8B4E9477-BA1F-4A52-AD01-C6C0F76E3338}">
      <dsp:nvSpPr>
        <dsp:cNvPr id="0" name=""/>
        <dsp:cNvSpPr/>
      </dsp:nvSpPr>
      <dsp:spPr>
        <a:xfrm>
          <a:off x="4821981" y="495027"/>
          <a:ext cx="42430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42CE3-559E-44B5-B8C3-663FE408224A}">
      <dsp:nvSpPr>
        <dsp:cNvPr id="0" name=""/>
        <dsp:cNvSpPr/>
      </dsp:nvSpPr>
      <dsp:spPr>
        <a:xfrm rot="5400000">
          <a:off x="2735230" y="743672"/>
          <a:ext cx="2333133" cy="1836974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5D7586-D51B-4D15-9F0B-376852225302}">
      <dsp:nvSpPr>
        <dsp:cNvPr id="0" name=""/>
        <dsp:cNvSpPr/>
      </dsp:nvSpPr>
      <dsp:spPr>
        <a:xfrm>
          <a:off x="5246290" y="990054"/>
          <a:ext cx="1697235" cy="990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13970" bIns="13970" numCol="1" spcCol="1270" anchor="ctr" anchorCtr="0">
          <a:noAutofit/>
        </a:bodyPr>
        <a:lstStyle/>
        <a:p>
          <a:pPr lvl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b="1" kern="1200" smtClean="0"/>
            <a:t>II. tzv. dvojkové obce </a:t>
          </a:r>
          <a:r>
            <a:rPr lang="cs-CZ" sz="1000" kern="1200" smtClean="0"/>
            <a:t>(přenesená působnost i za okolní malé obce)</a:t>
          </a:r>
          <a:endParaRPr lang="cs-CZ" sz="1000" kern="1200"/>
        </a:p>
      </dsp:txBody>
      <dsp:txXfrm>
        <a:off x="5246290" y="990054"/>
        <a:ext cx="1697235" cy="990054"/>
      </dsp:txXfrm>
    </dsp:sp>
    <dsp:sp modelId="{E6AE92A8-7CDF-43EA-9570-C9D307DF0AE5}">
      <dsp:nvSpPr>
        <dsp:cNvPr id="0" name=""/>
        <dsp:cNvSpPr/>
      </dsp:nvSpPr>
      <dsp:spPr>
        <a:xfrm>
          <a:off x="4821981" y="1485081"/>
          <a:ext cx="42430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361E6E-50A2-4E3A-9885-13F0015F4719}">
      <dsp:nvSpPr>
        <dsp:cNvPr id="0" name=""/>
        <dsp:cNvSpPr/>
      </dsp:nvSpPr>
      <dsp:spPr>
        <a:xfrm rot="5400000">
          <a:off x="3236027" y="1718281"/>
          <a:ext cx="1818078" cy="1350433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17CB59-8B7C-468C-AA11-061C3A17EDBE}">
      <dsp:nvSpPr>
        <dsp:cNvPr id="0" name=""/>
        <dsp:cNvSpPr/>
      </dsp:nvSpPr>
      <dsp:spPr>
        <a:xfrm>
          <a:off x="5246290" y="1980108"/>
          <a:ext cx="1697235" cy="9900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13970" bIns="13970" numCol="1" spcCol="1270" anchor="ctr" anchorCtr="0">
          <a:noAutofit/>
        </a:bodyPr>
        <a:lstStyle/>
        <a:p>
          <a:pPr lvl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b="1" kern="1200" smtClean="0"/>
            <a:t>III. tzv. trojkové obce </a:t>
          </a:r>
          <a:r>
            <a:rPr lang="cs-CZ" sz="1000" kern="1200" smtClean="0"/>
            <a:t>(obce s rozšířenou působností – odpovídá agendě zrušených okr. úřadů)</a:t>
          </a:r>
          <a:endParaRPr lang="cs-CZ" sz="1000" kern="1200"/>
        </a:p>
      </dsp:txBody>
      <dsp:txXfrm>
        <a:off x="5246290" y="1980108"/>
        <a:ext cx="1697235" cy="990054"/>
      </dsp:txXfrm>
    </dsp:sp>
    <dsp:sp modelId="{109B3104-4748-45C9-97F6-AC30209C6279}">
      <dsp:nvSpPr>
        <dsp:cNvPr id="0" name=""/>
        <dsp:cNvSpPr/>
      </dsp:nvSpPr>
      <dsp:spPr>
        <a:xfrm>
          <a:off x="4821981" y="2475135"/>
          <a:ext cx="42430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1387D3-D316-408D-914C-FEEDA89D076E}">
      <dsp:nvSpPr>
        <dsp:cNvPr id="0" name=""/>
        <dsp:cNvSpPr/>
      </dsp:nvSpPr>
      <dsp:spPr>
        <a:xfrm rot="5400000">
          <a:off x="3737447" y="2692098"/>
          <a:ext cx="1298951" cy="863892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127000"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6FC47D1-131F-4527-8CBC-B260A778B408}">
      <dsp:nvSpPr>
        <dsp:cNvPr id="0" name=""/>
        <dsp:cNvSpPr/>
      </dsp:nvSpPr>
      <dsp:spPr>
        <a:xfrm>
          <a:off x="2850" y="3645"/>
          <a:ext cx="8222089" cy="14121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shade val="8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mtClean="0"/>
            <a:t>ORGÁNY OBCE</a:t>
          </a:r>
          <a:endParaRPr lang="cs-CZ" sz="2800" kern="1200"/>
        </a:p>
      </dsp:txBody>
      <dsp:txXfrm>
        <a:off x="2850" y="3645"/>
        <a:ext cx="8222089" cy="1412153"/>
      </dsp:txXfrm>
    </dsp:sp>
    <dsp:sp modelId="{A76E8EA0-046F-4D5B-AF22-4E1D0B74BEAB}">
      <dsp:nvSpPr>
        <dsp:cNvPr id="0" name=""/>
        <dsp:cNvSpPr/>
      </dsp:nvSpPr>
      <dsp:spPr>
        <a:xfrm>
          <a:off x="3755" y="1556904"/>
          <a:ext cx="3171421" cy="14121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99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OBECNÍ ÚŘAD</a:t>
          </a:r>
          <a:endParaRPr lang="cs-CZ" sz="1200" kern="1200"/>
        </a:p>
      </dsp:txBody>
      <dsp:txXfrm>
        <a:off x="3755" y="1556904"/>
        <a:ext cx="3171421" cy="1412153"/>
      </dsp:txXfrm>
    </dsp:sp>
    <dsp:sp modelId="{5A174982-559B-4B30-96C4-6B6943305312}">
      <dsp:nvSpPr>
        <dsp:cNvPr id="0" name=""/>
        <dsp:cNvSpPr/>
      </dsp:nvSpPr>
      <dsp:spPr>
        <a:xfrm>
          <a:off x="3755" y="3112850"/>
          <a:ext cx="1553095" cy="14121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8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8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8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8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ODBORY</a:t>
          </a:r>
          <a:endParaRPr lang="cs-CZ" sz="1200" kern="1200"/>
        </a:p>
      </dsp:txBody>
      <dsp:txXfrm>
        <a:off x="3755" y="3112850"/>
        <a:ext cx="1553095" cy="1412153"/>
      </dsp:txXfrm>
    </dsp:sp>
    <dsp:sp modelId="{9E8275B1-DAF8-4014-BE86-55FA259A2DAA}">
      <dsp:nvSpPr>
        <dsp:cNvPr id="0" name=""/>
        <dsp:cNvSpPr/>
      </dsp:nvSpPr>
      <dsp:spPr>
        <a:xfrm>
          <a:off x="1622081" y="3112850"/>
          <a:ext cx="1553095" cy="14121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8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8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8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8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ODDĚLENÍ</a:t>
          </a:r>
          <a:endParaRPr lang="cs-CZ" sz="1200" kern="1200"/>
        </a:p>
      </dsp:txBody>
      <dsp:txXfrm>
        <a:off x="1622081" y="3112850"/>
        <a:ext cx="1553095" cy="1412153"/>
      </dsp:txXfrm>
    </dsp:sp>
    <dsp:sp modelId="{AE6BDBCC-87FC-45C3-9360-DB20A1E971B8}">
      <dsp:nvSpPr>
        <dsp:cNvPr id="0" name=""/>
        <dsp:cNvSpPr/>
      </dsp:nvSpPr>
      <dsp:spPr>
        <a:xfrm>
          <a:off x="3305637" y="1556904"/>
          <a:ext cx="1553095" cy="14121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99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STAROSTA</a:t>
          </a:r>
          <a:endParaRPr lang="cs-CZ" sz="1200" kern="1200"/>
        </a:p>
      </dsp:txBody>
      <dsp:txXfrm>
        <a:off x="3305637" y="1556904"/>
        <a:ext cx="1553095" cy="1412153"/>
      </dsp:txXfrm>
    </dsp:sp>
    <dsp:sp modelId="{14D5A330-7D4B-461D-A8CB-F4E9FCC29349}">
      <dsp:nvSpPr>
        <dsp:cNvPr id="0" name=""/>
        <dsp:cNvSpPr/>
      </dsp:nvSpPr>
      <dsp:spPr>
        <a:xfrm>
          <a:off x="4989192" y="1556904"/>
          <a:ext cx="1553095" cy="14121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99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RADA</a:t>
          </a:r>
          <a:endParaRPr lang="cs-CZ" sz="1200" kern="1200"/>
        </a:p>
      </dsp:txBody>
      <dsp:txXfrm>
        <a:off x="4989192" y="1556904"/>
        <a:ext cx="1553095" cy="1412153"/>
      </dsp:txXfrm>
    </dsp:sp>
    <dsp:sp modelId="{C868F677-10D3-41DA-9677-BA35BFF94770}">
      <dsp:nvSpPr>
        <dsp:cNvPr id="0" name=""/>
        <dsp:cNvSpPr/>
      </dsp:nvSpPr>
      <dsp:spPr>
        <a:xfrm>
          <a:off x="4989192" y="3112850"/>
          <a:ext cx="1553095" cy="14121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8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8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8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8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KOMISE</a:t>
          </a:r>
          <a:endParaRPr lang="cs-CZ" sz="1200" kern="1200"/>
        </a:p>
      </dsp:txBody>
      <dsp:txXfrm>
        <a:off x="4989192" y="3112850"/>
        <a:ext cx="1553095" cy="1412153"/>
      </dsp:txXfrm>
    </dsp:sp>
    <dsp:sp modelId="{B911922A-BBEC-44D9-B21F-B2BC155FBA3A}">
      <dsp:nvSpPr>
        <dsp:cNvPr id="0" name=""/>
        <dsp:cNvSpPr/>
      </dsp:nvSpPr>
      <dsp:spPr>
        <a:xfrm>
          <a:off x="6672748" y="1556904"/>
          <a:ext cx="1553095" cy="14121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99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ZASTUPITELSTVO</a:t>
          </a:r>
          <a:endParaRPr lang="cs-CZ" sz="1200" kern="1200"/>
        </a:p>
      </dsp:txBody>
      <dsp:txXfrm>
        <a:off x="6672748" y="1556904"/>
        <a:ext cx="1553095" cy="1412153"/>
      </dsp:txXfrm>
    </dsp:sp>
    <dsp:sp modelId="{8715DA41-2BCD-4995-ADDD-C8019E534E19}">
      <dsp:nvSpPr>
        <dsp:cNvPr id="0" name=""/>
        <dsp:cNvSpPr/>
      </dsp:nvSpPr>
      <dsp:spPr>
        <a:xfrm>
          <a:off x="6672748" y="3112850"/>
          <a:ext cx="1553095" cy="14121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8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8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8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8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VÝBORY</a:t>
          </a:r>
          <a:endParaRPr lang="cs-CZ" sz="1200" kern="1200"/>
        </a:p>
      </dsp:txBody>
      <dsp:txXfrm>
        <a:off x="6672748" y="3112850"/>
        <a:ext cx="1553095" cy="1412153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3F0A80F-67F2-409C-8AF1-47C9056F40AF}">
      <dsp:nvSpPr>
        <dsp:cNvPr id="0" name=""/>
        <dsp:cNvSpPr/>
      </dsp:nvSpPr>
      <dsp:spPr>
        <a:xfrm rot="1758642">
          <a:off x="2583133" y="3520772"/>
          <a:ext cx="974535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974535" y="34013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5CAF39-536C-44D4-B465-316D82C49EDC}">
      <dsp:nvSpPr>
        <dsp:cNvPr id="0" name=""/>
        <dsp:cNvSpPr/>
      </dsp:nvSpPr>
      <dsp:spPr>
        <a:xfrm rot="19841358">
          <a:off x="2583133" y="1821400"/>
          <a:ext cx="974535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974535" y="34013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D7B516-EAA0-45CA-95A8-F38F94D7800D}">
      <dsp:nvSpPr>
        <dsp:cNvPr id="0" name=""/>
        <dsp:cNvSpPr/>
      </dsp:nvSpPr>
      <dsp:spPr>
        <a:xfrm>
          <a:off x="1836" y="1149994"/>
          <a:ext cx="3110210" cy="311021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9E74396-EAC0-4515-B698-BD9E1583A4C9}">
      <dsp:nvSpPr>
        <dsp:cNvPr id="0" name=""/>
        <dsp:cNvSpPr/>
      </dsp:nvSpPr>
      <dsp:spPr>
        <a:xfrm>
          <a:off x="3375835" y="227034"/>
          <a:ext cx="1866126" cy="1866126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SAMOSTATNÁ </a:t>
          </a:r>
          <a:endParaRPr lang="cs-CZ" sz="1500" kern="1200"/>
        </a:p>
      </dsp:txBody>
      <dsp:txXfrm>
        <a:off x="3375835" y="227034"/>
        <a:ext cx="1866126" cy="1866126"/>
      </dsp:txXfrm>
    </dsp:sp>
    <dsp:sp modelId="{A79B03E6-A9D2-4395-830E-C31D3D80BC36}">
      <dsp:nvSpPr>
        <dsp:cNvPr id="0" name=""/>
        <dsp:cNvSpPr/>
      </dsp:nvSpPr>
      <dsp:spPr>
        <a:xfrm>
          <a:off x="3375835" y="3317039"/>
          <a:ext cx="1866126" cy="1866126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PŘENESENÁ</a:t>
          </a:r>
          <a:endParaRPr lang="cs-CZ" sz="1500" kern="1200"/>
        </a:p>
      </dsp:txBody>
      <dsp:txXfrm>
        <a:off x="3375835" y="3317039"/>
        <a:ext cx="1866126" cy="1866126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6FC47D1-131F-4527-8CBC-B260A778B408}">
      <dsp:nvSpPr>
        <dsp:cNvPr id="0" name=""/>
        <dsp:cNvSpPr/>
      </dsp:nvSpPr>
      <dsp:spPr>
        <a:xfrm>
          <a:off x="425" y="5004"/>
          <a:ext cx="8226939" cy="21524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shade val="8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smtClean="0"/>
            <a:t>ORGÁNY KRAJE</a:t>
          </a:r>
          <a:endParaRPr lang="cs-CZ" sz="2800" kern="1200"/>
        </a:p>
      </dsp:txBody>
      <dsp:txXfrm>
        <a:off x="425" y="5004"/>
        <a:ext cx="8226939" cy="2152483"/>
      </dsp:txXfrm>
    </dsp:sp>
    <dsp:sp modelId="{A76E8EA0-046F-4D5B-AF22-4E1D0B74BEAB}">
      <dsp:nvSpPr>
        <dsp:cNvPr id="0" name=""/>
        <dsp:cNvSpPr/>
      </dsp:nvSpPr>
      <dsp:spPr>
        <a:xfrm>
          <a:off x="1330" y="2372569"/>
          <a:ext cx="1934840" cy="21524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99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KRAJSKÝ ÚŘAD</a:t>
          </a:r>
          <a:endParaRPr lang="cs-CZ" sz="1600" kern="1200"/>
        </a:p>
      </dsp:txBody>
      <dsp:txXfrm>
        <a:off x="1330" y="2372569"/>
        <a:ext cx="1934840" cy="2152483"/>
      </dsp:txXfrm>
    </dsp:sp>
    <dsp:sp modelId="{AE6BDBCC-87FC-45C3-9360-DB20A1E971B8}">
      <dsp:nvSpPr>
        <dsp:cNvPr id="0" name=""/>
        <dsp:cNvSpPr/>
      </dsp:nvSpPr>
      <dsp:spPr>
        <a:xfrm>
          <a:off x="2098696" y="2372569"/>
          <a:ext cx="1934840" cy="21524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99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HEJTMAN</a:t>
          </a:r>
          <a:endParaRPr lang="cs-CZ" sz="1600" kern="1200"/>
        </a:p>
      </dsp:txBody>
      <dsp:txXfrm>
        <a:off x="2098696" y="2372569"/>
        <a:ext cx="1934840" cy="2152483"/>
      </dsp:txXfrm>
    </dsp:sp>
    <dsp:sp modelId="{14D5A330-7D4B-461D-A8CB-F4E9FCC29349}">
      <dsp:nvSpPr>
        <dsp:cNvPr id="0" name=""/>
        <dsp:cNvSpPr/>
      </dsp:nvSpPr>
      <dsp:spPr>
        <a:xfrm>
          <a:off x="4196063" y="2372569"/>
          <a:ext cx="1934840" cy="21524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99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RADA</a:t>
          </a:r>
          <a:endParaRPr lang="cs-CZ" sz="1600" kern="1200"/>
        </a:p>
      </dsp:txBody>
      <dsp:txXfrm>
        <a:off x="4196063" y="2372569"/>
        <a:ext cx="1934840" cy="2152483"/>
      </dsp:txXfrm>
    </dsp:sp>
    <dsp:sp modelId="{B911922A-BBEC-44D9-B21F-B2BC155FBA3A}">
      <dsp:nvSpPr>
        <dsp:cNvPr id="0" name=""/>
        <dsp:cNvSpPr/>
      </dsp:nvSpPr>
      <dsp:spPr>
        <a:xfrm>
          <a:off x="6293429" y="2372569"/>
          <a:ext cx="1934840" cy="21524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tint val="99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tint val="99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tint val="99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tint val="99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smtClean="0"/>
            <a:t>ZASTUPITELSTVO</a:t>
          </a:r>
          <a:endParaRPr lang="cs-CZ" sz="1600" kern="1200"/>
        </a:p>
      </dsp:txBody>
      <dsp:txXfrm>
        <a:off x="6293429" y="2372569"/>
        <a:ext cx="1934840" cy="21524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08816F-DA3F-4E9C-B9D5-471AFB04A14C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AE50B-EF64-4F74-81B7-3788B2DD84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56EC28-6D3A-499C-A079-88457747636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raj-jihocesky.cz/" TargetMode="Externa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212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 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 Olympijských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 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VY_32_INOVACE_ZV_3_KRE_19_SPRAVNI_PRAVO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státoprávní teorie, politologie a práva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2. 12. 2012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kumimoji="0" lang="cs-CZ" sz="105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Výukový učební materiál seznamuje studenty se základy správního práva. Pomocí slepé mapy materiál umožňuje učiteli zjistit povědomí žáků o krajských územních celcích. Závěrem pak prezentace nabízí hypertextový </a:t>
                      </a:r>
                      <a:r>
                        <a:rPr kumimoji="0" lang="cs-CZ" sz="105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odkaz k webové </a:t>
                      </a:r>
                      <a:r>
                        <a:rPr kumimoji="0" lang="cs-CZ" sz="105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stránce Jihočeského kraje a úkol sloužící </a:t>
                      </a:r>
                      <a:r>
                        <a:rPr kumimoji="0" lang="cs-CZ" sz="105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žákům k orientaci </a:t>
                      </a:r>
                      <a:r>
                        <a:rPr kumimoji="0" lang="cs-CZ" sz="105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daných stránkách </a:t>
                      </a:r>
                      <a:r>
                        <a:rPr kumimoji="0" lang="cs-CZ" sz="105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 k reflexi </a:t>
                      </a:r>
                      <a:r>
                        <a:rPr kumimoji="0" lang="cs-CZ" sz="105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náplně vztahu zřizovatel – organizace.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 jako výklad do hodiny i jako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k samostudiu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 PC, diskuze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Správní právo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just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/>
          </p:nvPr>
        </p:nvGraphicFramePr>
        <p:xfrm>
          <a:off x="457200" y="457200"/>
          <a:ext cx="82296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572000" y="6021288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400" smtClean="0"/>
              <a:t>(Šíma, Suk, 2006, Ryska, Puškinová, 2012)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EB1ED7-2F0D-4356-87E4-82DB5C3550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B4EB1ED7-2F0D-4356-87E4-82DB5C3550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B4EB1ED7-2F0D-4356-87E4-82DB5C3550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C3083F-2FF4-4849-985B-36CC8D68C3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46C3083F-2FF4-4849-985B-36CC8D68C3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46C3083F-2FF4-4849-985B-36CC8D68C3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Zástupný symbol pro obsah 2"/>
          <p:cNvGraphicFramePr>
            <a:graphicFrameLocks noGrp="1"/>
          </p:cNvGraphicFramePr>
          <p:nvPr>
            <p:ph/>
          </p:nvPr>
        </p:nvGraphicFramePr>
        <p:xfrm>
          <a:off x="457200" y="457200"/>
          <a:ext cx="82296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860032" y="6093296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400" smtClean="0">
                <a:solidFill>
                  <a:prstClr val="black"/>
                </a:solidFill>
              </a:rPr>
              <a:t>(Šíma, Suk, 2006, Ryska, Puškinová, 2012)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82374EB-565E-4451-8004-5AE94656CA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382374EB-565E-4451-8004-5AE94656CA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382374EB-565E-4451-8004-5AE94656CA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582DA5-E57E-4E84-92F6-7E67BED629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graphicEl>
                                              <a:dgm id="{0C582DA5-E57E-4E84-92F6-7E67BED629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graphicEl>
                                              <a:dgm id="{0C582DA5-E57E-4E84-92F6-7E67BED629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72CB30D-BA31-48AD-BD62-5C4A397430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graphicEl>
                                              <a:dgm id="{872CB30D-BA31-48AD-BD62-5C4A397430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graphicEl>
                                              <a:dgm id="{872CB30D-BA31-48AD-BD62-5C4A397430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59080C4-F1A0-47D0-8D64-D24C9A362C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graphicEl>
                                              <a:dgm id="{C59080C4-F1A0-47D0-8D64-D24C9A362C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graphicEl>
                                              <a:dgm id="{C59080C4-F1A0-47D0-8D64-D24C9A362C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A2E2F41-5DCF-424F-8356-2592F0AD08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graphicEl>
                                              <a:dgm id="{1A2E2F41-5DCF-424F-8356-2592F0AD08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graphicEl>
                                              <a:dgm id="{1A2E2F41-5DCF-424F-8356-2592F0AD08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CC18855-399A-4992-8510-3CCB0EE516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graphicEl>
                                              <a:dgm id="{ACC18855-399A-4992-8510-3CCB0EE516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graphicEl>
                                              <a:dgm id="{ACC18855-399A-4992-8510-3CCB0EE516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F2AFDDD-AAE0-44B4-B2DF-F75951194A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graphicEl>
                                              <a:dgm id="{7F2AFDDD-AAE0-44B4-B2DF-F75951194A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graphicEl>
                                              <a:dgm id="{7F2AFDDD-AAE0-44B4-B2DF-F75951194A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4CD9EDD-85ED-41FF-982D-9244F3B233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graphicEl>
                                              <a:dgm id="{34CD9EDD-85ED-41FF-982D-9244F3B233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graphicEl>
                                              <a:dgm id="{34CD9EDD-85ED-41FF-982D-9244F3B233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17D646A-AE30-4ACE-AACD-25A68EB8F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graphicEl>
                                              <a:dgm id="{417D646A-AE30-4ACE-AACD-25A68EB8F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graphicEl>
                                              <a:dgm id="{417D646A-AE30-4ACE-AACD-25A68EB8F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A5A14D8-2417-4C81-A00C-C895044B33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graphicEl>
                                              <a:dgm id="{6A5A14D8-2417-4C81-A00C-C895044B33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graphicEl>
                                              <a:dgm id="{6A5A14D8-2417-4C81-A00C-C895044B33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8CD374E-20B8-478D-852A-1A8AE9D4B3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graphicEl>
                                              <a:dgm id="{D8CD374E-20B8-478D-852A-1A8AE9D4B3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graphicEl>
                                              <a:dgm id="{D8CD374E-20B8-478D-852A-1A8AE9D4B3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C8D389F-A0B3-4D9D-ADA1-D3596653B3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graphicEl>
                                              <a:dgm id="{7C8D389F-A0B3-4D9D-ADA1-D3596653B3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graphicEl>
                                              <a:dgm id="{7C8D389F-A0B3-4D9D-ADA1-D3596653B3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endParaRPr lang="cs-CZ" smtClean="0"/>
          </a:p>
          <a:p>
            <a:r>
              <a:rPr lang="cs-CZ" smtClean="0"/>
              <a:t>veřejnoprávní korporace</a:t>
            </a:r>
          </a:p>
          <a:p>
            <a:pPr>
              <a:buNone/>
            </a:pPr>
            <a:endParaRPr lang="cs-CZ" smtClean="0"/>
          </a:p>
          <a:p>
            <a:r>
              <a:rPr lang="cs-CZ" smtClean="0"/>
              <a:t>základní územní samosprávní celek (</a:t>
            </a:r>
            <a:r>
              <a:rPr lang="cs-CZ" b="1" smtClean="0"/>
              <a:t>intravilán, extravilán</a:t>
            </a:r>
            <a:r>
              <a:rPr lang="cs-CZ" smtClean="0"/>
              <a:t>)</a:t>
            </a:r>
          </a:p>
          <a:p>
            <a:pPr>
              <a:buNone/>
            </a:pPr>
            <a:endParaRPr lang="cs-CZ" smtClean="0"/>
          </a:p>
          <a:p>
            <a:r>
              <a:rPr lang="cs-CZ" smtClean="0"/>
              <a:t>vystupuje samostatně, svým jménem a na svou zodpovědnost</a:t>
            </a:r>
          </a:p>
          <a:p>
            <a:pPr>
              <a:buNone/>
            </a:pPr>
            <a:endParaRPr lang="cs-CZ" smtClean="0"/>
          </a:p>
          <a:p>
            <a:pPr algn="r">
              <a:buNone/>
            </a:pPr>
            <a:endParaRPr lang="cs-CZ" sz="1600" smtClean="0"/>
          </a:p>
          <a:p>
            <a:pPr algn="r">
              <a:buNone/>
            </a:pPr>
            <a:endParaRPr lang="cs-CZ" sz="1600" smtClean="0"/>
          </a:p>
          <a:p>
            <a:pPr algn="r">
              <a:buNone/>
            </a:pPr>
            <a:endParaRPr lang="cs-CZ" sz="1600" smtClean="0"/>
          </a:p>
          <a:p>
            <a:pPr algn="r">
              <a:buNone/>
            </a:pPr>
            <a:endParaRPr lang="cs-CZ" sz="1600" smtClean="0"/>
          </a:p>
          <a:p>
            <a:pPr algn="r">
              <a:buNone/>
            </a:pPr>
            <a:endParaRPr lang="cs-CZ" sz="1600" smtClean="0"/>
          </a:p>
          <a:p>
            <a:pPr algn="r">
              <a:buNone/>
            </a:pPr>
            <a:endParaRPr lang="cs-CZ" sz="1600" smtClean="0"/>
          </a:p>
          <a:p>
            <a:pPr algn="r">
              <a:buNone/>
            </a:pPr>
            <a:r>
              <a:rPr lang="cs-CZ" sz="1600" smtClean="0"/>
              <a:t>(Emmert a kol, 1996, Šíma, Suk, 2006, Ryska, Puškinová, 2012)</a:t>
            </a:r>
          </a:p>
          <a:p>
            <a:pPr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Obec</a:t>
            </a:r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Zástupný symbol pro obsah 2"/>
          <p:cNvGraphicFramePr>
            <a:graphicFrameLocks noGrp="1"/>
          </p:cNvGraphicFramePr>
          <p:nvPr>
            <p:ph/>
          </p:nvPr>
        </p:nvGraphicFramePr>
        <p:xfrm>
          <a:off x="457200" y="457200"/>
          <a:ext cx="82296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339752" y="292494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chemeClr val="bg1"/>
                </a:solidFill>
              </a:rPr>
              <a:t>OBEC</a:t>
            </a:r>
            <a:endParaRPr lang="cs-CZ" sz="2400" b="1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60232" y="6093296"/>
            <a:ext cx="23042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smtClean="0"/>
              <a:t>(Šíma, Suk, 2006)</a:t>
            </a:r>
            <a:endParaRPr lang="cs-CZ" sz="160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CBEBBAB-4E7D-46A9-B01C-E5FA7549BA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graphicEl>
                                              <a:dgm id="{1CBEBBAB-4E7D-46A9-B01C-E5FA7549BA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DF36A48-3FE5-4BEE-9EB9-D8CAD426E7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graphicEl>
                                              <a:dgm id="{8DF36A48-3FE5-4BEE-9EB9-D8CAD426E7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548DF27-83A3-4461-AE5C-1B10BA9E4C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graphicEl>
                                              <a:dgm id="{8548DF27-83A3-4461-AE5C-1B10BA9E4C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ED493D2-5BB2-44BB-BA27-04F01F439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graphicEl>
                                              <a:dgm id="{6ED493D2-5BB2-44BB-BA27-04F01F4395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2718FAD-BAA7-458A-ABE2-1B7D3F503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graphicEl>
                                              <a:dgm id="{02718FAD-BAA7-458A-ABE2-1B7D3F503A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805CDE1-D9FE-499C-A9FE-9644BBC220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graphicEl>
                                              <a:dgm id="{3805CDE1-D9FE-499C-A9FE-9644BBC220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382DFA2-0AAB-4E69-8A4A-5D777C659D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graphicEl>
                                              <a:dgm id="{7382DFA2-0AAB-4E69-8A4A-5D777C659D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35AAD28-9110-4710-8CEE-60871824D5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graphicEl>
                                              <a:dgm id="{E35AAD28-9110-4710-8CEE-60871824D5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F160340-43A5-435D-A64B-8C2C987DBD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graphicEl>
                                              <a:dgm id="{AF160340-43A5-435D-A64B-8C2C987DBD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D6076A9-B600-424A-BF61-84B505D15E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graphicEl>
                                              <a:dgm id="{9D6076A9-B600-424A-BF61-84B505D15E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FD7FCB6-69E3-4638-A404-990CB19845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graphicEl>
                                              <a:dgm id="{BFD7FCB6-69E3-4638-A404-990CB19845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4107210-B134-49B1-AF36-81AD19E40F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graphicEl>
                                              <a:dgm id="{F4107210-B134-49B1-AF36-81AD19E40F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9726C39-40CF-4686-86E7-D3C4114BFB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graphicEl>
                                              <a:dgm id="{E9726C39-40CF-4686-86E7-D3C4114BFB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lvlAtOnc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Zástupný symbol pro obsah 2"/>
          <p:cNvGraphicFramePr>
            <a:graphicFrameLocks noGrp="1"/>
          </p:cNvGraphicFramePr>
          <p:nvPr>
            <p:ph/>
          </p:nvPr>
        </p:nvGraphicFramePr>
        <p:xfrm>
          <a:off x="457200" y="457200"/>
          <a:ext cx="82296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516216" y="6165304"/>
            <a:ext cx="237626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600" smtClean="0">
                <a:solidFill>
                  <a:prstClr val="black"/>
                </a:solidFill>
              </a:rPr>
              <a:t>(Šíma, Suk, 2006)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6FE95D-4D8D-4332-9526-407DFD6ED9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graphicEl>
                                              <a:dgm id="{E06FE95D-4D8D-4332-9526-407DFD6ED9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85C0AE2-4EB1-4BED-B624-22211962EF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graphicEl>
                                              <a:dgm id="{485C0AE2-4EB1-4BED-B624-22211962EF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CEBE08B-AE65-4252-8B89-71B3327F8D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graphicEl>
                                              <a:dgm id="{7CEBE08B-AE65-4252-8B89-71B3327F8D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FD6880B-9828-4AB7-8580-2B3C1AB2E4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graphicEl>
                                              <a:dgm id="{DFD6880B-9828-4AB7-8580-2B3C1AB2E4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F38C9EF-847B-4004-8D65-03EBD99A44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graphicEl>
                                              <a:dgm id="{CF38C9EF-847B-4004-8D65-03EBD99A44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6F230F2-A12E-4095-87E3-48748C35E9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graphicEl>
                                              <a:dgm id="{56F230F2-A12E-4095-87E3-48748C35E9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Správní obvody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6165304"/>
            <a:ext cx="2520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smtClean="0"/>
              <a:t>(Ryska, Puškinová, 2012)</a:t>
            </a:r>
            <a:endParaRPr lang="cs-CZ" sz="140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6D42CE3-559E-44B5-B8C3-663FE40822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graphicEl>
                                              <a:dgm id="{76D42CE3-559E-44B5-B8C3-663FE40822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B4E9477-BA1F-4A52-AD01-C6C0F76E33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graphicEl>
                                              <a:dgm id="{8B4E9477-BA1F-4A52-AD01-C6C0F76E33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C81F91F-DB0E-4EA8-B98A-6F245F1C2C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graphicEl>
                                              <a:dgm id="{3C81F91F-DB0E-4EA8-B98A-6F245F1C2C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8C82979-0A1E-4BF3-A3DC-9555C80F51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graphicEl>
                                              <a:dgm id="{68C82979-0A1E-4BF3-A3DC-9555C80F51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6361E6E-50A2-4E3A-9885-13F0015F47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graphicEl>
                                              <a:dgm id="{86361E6E-50A2-4E3A-9885-13F0015F47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C4D7E49-308F-4EFB-A16C-219F1FB78B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graphicEl>
                                              <a:dgm id="{3C4D7E49-308F-4EFB-A16C-219F1FB78B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6AE92A8-7CDF-43EA-9570-C9D307DF0A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graphicEl>
                                              <a:dgm id="{E6AE92A8-7CDF-43EA-9570-C9D307DF0A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B5D7586-D51B-4D15-9F0B-3768522253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graphicEl>
                                              <a:dgm id="{FB5D7586-D51B-4D15-9F0B-3768522253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09B3104-4748-45C9-97F6-AC30209C62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graphicEl>
                                              <a:dgm id="{109B3104-4748-45C9-97F6-AC30209C62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91387D3-D316-408D-914C-FEEDA89D07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graphicEl>
                                              <a:dgm id="{691387D3-D316-408D-914C-FEEDA89D07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445EAD6-D2B2-48AC-B223-E3721243C2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graphicEl>
                                              <a:dgm id="{8445EAD6-D2B2-48AC-B223-E3721243C2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717CB59-8B7C-468C-AA11-061C3A17ED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graphicEl>
                                              <a:dgm id="{6717CB59-8B7C-468C-AA11-061C3A17ED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KrajeCR1960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62224" y="1595602"/>
            <a:ext cx="7219551" cy="429703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smtClean="0"/>
              <a:t>Kraje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(Dokážete označit jednotlivé kraje na slepé mapě České republiky i všechna krajská města?)</a:t>
            </a:r>
            <a:endParaRPr lang="cs-CZ" sz="240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6237312"/>
            <a:ext cx="518457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" smtClean="0"/>
              <a:t>By Mapového náložník (Own work) [Public domain], via Wikimedia Commons</a:t>
            </a:r>
            <a:endParaRPr lang="cs-CZ" sz="80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4294967295"/>
          </p:nvPr>
        </p:nvGraphicFramePr>
        <p:xfrm>
          <a:off x="539552" y="1196752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372200" y="6309320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400" smtClean="0">
                <a:solidFill>
                  <a:prstClr val="black"/>
                </a:solidFill>
              </a:rPr>
              <a:t>(Ryska, Puškinová, 2012)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6FC47D1-131F-4527-8CBC-B260A778B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36FC47D1-131F-4527-8CBC-B260A778B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36FC47D1-131F-4527-8CBC-B260A778B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76E8EA0-046F-4D5B-AF22-4E1D0B74BE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A76E8EA0-046F-4D5B-AF22-4E1D0B74BE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A76E8EA0-046F-4D5B-AF22-4E1D0B74BE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E6BDBCC-87FC-45C3-9360-DB20A1E971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AE6BDBCC-87FC-45C3-9360-DB20A1E971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AE6BDBCC-87FC-45C3-9360-DB20A1E971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4D5A330-7D4B-461D-A8CB-F4E9FCC293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14D5A330-7D4B-461D-A8CB-F4E9FCC293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14D5A330-7D4B-461D-A8CB-F4E9FCC293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911922A-BBEC-44D9-B21F-B2BC155FB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B911922A-BBEC-44D9-B21F-B2BC155FB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B911922A-BBEC-44D9-B21F-B2BC155FB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A174982-559B-4B30-96C4-6B69433053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5A174982-559B-4B30-96C4-6B69433053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5A174982-559B-4B30-96C4-6B69433053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E8275B1-DAF8-4014-BE86-55FA259A2D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9E8275B1-DAF8-4014-BE86-55FA259A2D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9E8275B1-DAF8-4014-BE86-55FA259A2D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868F677-10D3-41DA-9677-BA35BFF947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graphicEl>
                                              <a:dgm id="{C868F677-10D3-41DA-9677-BA35BFF947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graphicEl>
                                              <a:dgm id="{C868F677-10D3-41DA-9677-BA35BFF947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715DA41-2BCD-4995-ADDD-C8019E534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graphicEl>
                                              <a:dgm id="{8715DA41-2BCD-4995-ADDD-C8019E534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graphicEl>
                                              <a:dgm id="{8715DA41-2BCD-4995-ADDD-C8019E534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/>
          </p:nvPr>
        </p:nvGraphicFramePr>
        <p:xfrm>
          <a:off x="1043608" y="548680"/>
          <a:ext cx="82296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403648" y="306896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>
                <a:solidFill>
                  <a:schemeClr val="bg1"/>
                </a:solidFill>
              </a:rPr>
              <a:t>PŮSOBNOST KRAJE</a:t>
            </a:r>
            <a:endParaRPr lang="cs-CZ" b="1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6237312"/>
            <a:ext cx="280831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600" smtClean="0">
                <a:solidFill>
                  <a:prstClr val="black"/>
                </a:solidFill>
              </a:rPr>
              <a:t>(Šíma, Suk, 2006)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9D7B516-EAA0-45CA-95A8-F38F94D78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graphicEl>
                                              <a:dgm id="{E9D7B516-EAA0-45CA-95A8-F38F94D780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E5CAF39-536C-44D4-B465-316D82C49E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graphicEl>
                                              <a:dgm id="{DE5CAF39-536C-44D4-B465-316D82C49E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E74396-EAC0-4515-B698-BD9E1583A4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graphicEl>
                                              <a:dgm id="{C9E74396-EAC0-4515-B698-BD9E1583A4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F0A80F-67F2-409C-8AF1-47C9056F40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graphicEl>
                                              <a:dgm id="{E3F0A80F-67F2-409C-8AF1-47C9056F40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79B03E6-A9D2-4395-830E-C31D3D80BC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graphicEl>
                                              <a:dgm id="{A79B03E6-A9D2-4395-830E-C31D3D80BC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8BABAA-F971-494A-BAF5-640EDB6C0F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graphicEl>
                                              <a:dgm id="{3E8BABAA-F971-494A-BAF5-640EDB6C0F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5BD784-4C81-41CE-8C0A-59EEEDCC8C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graphicEl>
                                              <a:dgm id="{A85BD784-4C81-41CE-8C0A-59EEEDCC8C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4294967295"/>
          </p:nvPr>
        </p:nvGraphicFramePr>
        <p:xfrm>
          <a:off x="539552" y="1196752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372200" y="6309320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/>
            <a:r>
              <a:rPr lang="cs-CZ" sz="1400" smtClean="0">
                <a:solidFill>
                  <a:prstClr val="black"/>
                </a:solidFill>
              </a:rPr>
              <a:t>(Ryska, Puškinová, 2012)</a:t>
            </a:r>
          </a:p>
          <a:p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6FC47D1-131F-4527-8CBC-B260A778B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36FC47D1-131F-4527-8CBC-B260A778B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36FC47D1-131F-4527-8CBC-B260A778B4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76E8EA0-046F-4D5B-AF22-4E1D0B74BE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A76E8EA0-046F-4D5B-AF22-4E1D0B74BE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A76E8EA0-046F-4D5B-AF22-4E1D0B74BE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E6BDBCC-87FC-45C3-9360-DB20A1E971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AE6BDBCC-87FC-45C3-9360-DB20A1E971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AE6BDBCC-87FC-45C3-9360-DB20A1E971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4D5A330-7D4B-461D-A8CB-F4E9FCC293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14D5A330-7D4B-461D-A8CB-F4E9FCC293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14D5A330-7D4B-461D-A8CB-F4E9FCC293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911922A-BBEC-44D9-B21F-B2BC155FB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B911922A-BBEC-44D9-B21F-B2BC155FB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B911922A-BBEC-44D9-B21F-B2BC155FBA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just">
              <a:buNone/>
            </a:pPr>
            <a:r>
              <a:rPr lang="cs-CZ" smtClean="0"/>
              <a:t>	Najděte na webových stránkách Jihočeského kraje seznam krajem zřizovaných organizací a v něm seznam krajských středních škol.</a:t>
            </a:r>
          </a:p>
          <a:p>
            <a:pPr>
              <a:buNone/>
            </a:pPr>
            <a:endParaRPr lang="cs-CZ" smtClean="0"/>
          </a:p>
          <a:p>
            <a:pPr algn="just">
              <a:buNone/>
            </a:pPr>
            <a:r>
              <a:rPr lang="cs-CZ" smtClean="0"/>
              <a:t>	Co to konkrétně pro školu znamená, je-li  zřizována krajem?</a:t>
            </a:r>
          </a:p>
          <a:p>
            <a:pPr algn="just">
              <a:buNone/>
            </a:pPr>
            <a:endParaRPr lang="cs-CZ" smtClean="0"/>
          </a:p>
          <a:p>
            <a:pPr algn="ctr">
              <a:buNone/>
            </a:pPr>
            <a:r>
              <a:rPr lang="cs-CZ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hlinkClick r:id="rId2"/>
              </a:rPr>
              <a:t>JIHOČESKÝ KRAJ</a:t>
            </a:r>
            <a:endParaRPr lang="cs-CZ" b="1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412776"/>
            <a:ext cx="8229600" cy="4525963"/>
          </a:xfrm>
        </p:spPr>
        <p:txBody>
          <a:bodyPr>
            <a:noAutofit/>
          </a:bodyPr>
          <a:lstStyle/>
          <a:p>
            <a:r>
              <a:rPr lang="cs-CZ" sz="1800" smtClean="0"/>
              <a:t>EMMERT, František; KATRŇÁK, Tomáš; KRAUSOVÁ, Marcela a kol. </a:t>
            </a:r>
            <a:r>
              <a:rPr lang="cs-CZ" sz="1800" i="1" smtClean="0"/>
              <a:t>Odmaturuj ze společenských věd</a:t>
            </a:r>
            <a:r>
              <a:rPr lang="cs-CZ" sz="1800" smtClean="0"/>
              <a:t>. Brno: Didaktis, 2003, ISBN 80-86285-68-5.</a:t>
            </a:r>
          </a:p>
          <a:p>
            <a:r>
              <a:rPr lang="cs-CZ" sz="1800" smtClean="0"/>
              <a:t>JIHOČESKÝ KRAJ. </a:t>
            </a:r>
            <a:r>
              <a:rPr lang="cs-CZ" sz="1800" i="1" smtClean="0"/>
              <a:t>Jihočeský kraj</a:t>
            </a:r>
            <a:r>
              <a:rPr lang="cs-CZ" sz="1800" smtClean="0"/>
              <a:t> [online]. [cit. 2.12.2012]. Dostupný na WWW: http://www.kraj-jihocesky.cz/</a:t>
            </a:r>
          </a:p>
          <a:p>
            <a:r>
              <a:rPr lang="cs-CZ" sz="1800" smtClean="0"/>
              <a:t>MAPOVÉHO NÁLOŽNÍK. </a:t>
            </a:r>
            <a:r>
              <a:rPr lang="cs-CZ" sz="1800" i="1" smtClean="0"/>
              <a:t>Wikimedia commons</a:t>
            </a:r>
            <a:r>
              <a:rPr lang="cs-CZ" sz="1800" smtClean="0"/>
              <a:t> [online]. [cit. 2.12.2012]. Dostupný na WWW: http://commons.wikimedia.org/wiki/File:Administrativni_cleneni_CR.JPG</a:t>
            </a:r>
          </a:p>
          <a:p>
            <a:r>
              <a:rPr lang="cs-CZ" sz="1800" smtClean="0"/>
              <a:t>ŠÍMA, Alexander; SUK, Milan. </a:t>
            </a:r>
            <a:r>
              <a:rPr lang="cs-CZ" sz="1800" i="1" smtClean="0"/>
              <a:t>Základy práva pro střední a vyšší odborné školy</a:t>
            </a:r>
            <a:r>
              <a:rPr lang="cs-CZ" sz="1800" smtClean="0"/>
              <a:t>. 7. rozšířené vydání. Praha: C. H. Beck, 2006, ISBN 80-7179-500-3.</a:t>
            </a:r>
          </a:p>
          <a:p>
            <a:r>
              <a:rPr lang="cs-CZ" sz="1800" smtClean="0"/>
              <a:t>RYSKA, Radovan; PUŠKINOVÁ, Monika. </a:t>
            </a:r>
            <a:r>
              <a:rPr lang="cs-CZ" sz="1800" i="1" smtClean="0"/>
              <a:t>Právo pro střední školy</a:t>
            </a:r>
            <a:r>
              <a:rPr lang="cs-CZ" sz="1800" smtClean="0"/>
              <a:t>. Praha: Eduko, 2012, ISBN 978-80-87204-573.</a:t>
            </a:r>
          </a:p>
          <a:p>
            <a:endParaRPr lang="cs-CZ" sz="1200" smtClean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92</TotalTime>
  <Words>368</Words>
  <Application>Microsoft Office PowerPoint</Application>
  <PresentationFormat>Předvádění na obrazovce (4:3)</PresentationFormat>
  <Paragraphs>100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Správní právo</vt:lpstr>
      <vt:lpstr>Snímek 3</vt:lpstr>
      <vt:lpstr>Snímek 4</vt:lpstr>
      <vt:lpstr>Obec</vt:lpstr>
      <vt:lpstr>Snímek 6</vt:lpstr>
      <vt:lpstr>Snímek 7</vt:lpstr>
      <vt:lpstr>Správní obvody</vt:lpstr>
      <vt:lpstr>Kraje (Dokážete označit jednotlivé kraje na slepé mapě České republiky i všechna krajská města?)</vt:lpstr>
      <vt:lpstr>Snímek 10</vt:lpstr>
      <vt:lpstr>Snímek 11</vt:lpstr>
      <vt:lpstr>Snímek 12</vt:lpstr>
      <vt:lpstr>Snímek 13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15</cp:revision>
  <dcterms:created xsi:type="dcterms:W3CDTF">2012-12-02T15:20:45Z</dcterms:created>
  <dcterms:modified xsi:type="dcterms:W3CDTF">2012-12-02T17:07:02Z</dcterms:modified>
</cp:coreProperties>
</file>