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5" r:id="rId3"/>
    <p:sldId id="260" r:id="rId4"/>
    <p:sldId id="261" r:id="rId5"/>
    <p:sldId id="263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VY_32_INOVACE_12_Práce na louce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Práce na louce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VY_32_INOVACE_12_Práce na louce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Práce na louce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Složí k výkladu nové látky. Žáci doplňují</a:t>
            </a:r>
            <a:r>
              <a:rPr lang="cs-CZ" baseline="0" dirty="0" smtClean="0"/>
              <a:t> (ústně nebo písemně) vynechaná slova.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76058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látky.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2032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popisují jednotlivé obrázky,</a:t>
            </a:r>
            <a:r>
              <a:rPr lang="cs-CZ" baseline="0" dirty="0" smtClean="0"/>
              <a:t> které pomáhají k tomu, aby žáci sami vyvodili </a:t>
            </a:r>
            <a:r>
              <a:rPr lang="cs-CZ" baseline="0" smtClean="0"/>
              <a:t>význam parků.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048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jako samostatná</a:t>
            </a:r>
            <a:r>
              <a:rPr lang="cs-CZ" baseline="0" dirty="0" smtClean="0"/>
              <a:t> práce do sešitu nebo pro společnou práci žáků s učitelem.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815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6660342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výklad učiva , další část lze využít pro samostatnou práci </a:t>
            </a:r>
            <a:r>
              <a:rPr lang="cs-CZ" sz="2800" dirty="0" smtClean="0"/>
              <a:t>žáků.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pero, fixy na interaktivní tabuli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</a:t>
            </a:r>
            <a:r>
              <a:rPr lang="cs-CZ" sz="2800" dirty="0" smtClean="0"/>
              <a:t>Interaktivní </a:t>
            </a:r>
            <a:r>
              <a:rPr lang="cs-CZ" sz="2800" dirty="0" smtClean="0"/>
              <a:t>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</a:t>
            </a:r>
            <a:r>
              <a:rPr lang="cs-CZ" sz="2800" dirty="0" smtClean="0"/>
              <a:t>Žáci </a:t>
            </a:r>
            <a:r>
              <a:rPr lang="cs-CZ" sz="2800" dirty="0" smtClean="0"/>
              <a:t>doplňují  text na správná místa v </a:t>
            </a:r>
            <a:r>
              <a:rPr lang="cs-CZ" sz="2800" dirty="0" smtClean="0"/>
              <a:t>článku. 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071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PRÁCE NA LOUCE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Louka se seče většinou dvakrát do roka.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Prvnímu posekání se říká : ………………., druhému ………………  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První posekání probíhá v měsíci …………………   , druhé </a:t>
            </a:r>
            <a:br>
              <a:rPr lang="cs-CZ" sz="2400" dirty="0" smtClean="0"/>
            </a:br>
            <a:r>
              <a:rPr lang="cs-CZ" sz="2400" dirty="0" smtClean="0"/>
              <a:t>v měsíci ………………. 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Dříve se louky sekávaly ………………........   nebo i …………… .     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Dnes se používají  …………………….. 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Čerstvě posekaná tráva se buď použije na krmení dobytka (zelená píce), nebo se usuší na seno. To se používá na krmení dobytka v zimě.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82219" y="1939635"/>
            <a:ext cx="76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sena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259307" y="1939635"/>
            <a:ext cx="8701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otava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61079" y="2380521"/>
            <a:ext cx="111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květnu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7743" y="2755493"/>
            <a:ext cx="9669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00B050"/>
                </a:solidFill>
              </a:rPr>
              <a:t>s</a:t>
            </a:r>
            <a:r>
              <a:rPr lang="cs-CZ" sz="2400" dirty="0" smtClean="0">
                <a:solidFill>
                  <a:srgbClr val="00B050"/>
                </a:solidFill>
              </a:rPr>
              <a:t>rpnu 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30703" y="3187540"/>
            <a:ext cx="919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kosou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932116" y="3177609"/>
            <a:ext cx="9733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srpem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641315" y="3639273"/>
            <a:ext cx="11492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sekačky</a:t>
            </a:r>
            <a:endParaRPr lang="cs-CZ" sz="24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TN3PGN12\MC9003348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350" y="4941169"/>
            <a:ext cx="1234879" cy="1252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5OWQL3P\MC9003348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459" y="3488107"/>
            <a:ext cx="1138424" cy="2544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39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C000"/>
                </a:solidFill>
              </a:rPr>
              <a:t>TRÁVNÍKY VE MĚSTECH</a:t>
            </a:r>
            <a:endParaRPr lang="cs-CZ" sz="36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 smtClean="0"/>
              <a:t>Ve městech nenacházíme louky, ale parky s udržovaným trávníkem, stromy, keři a květinami.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Při cestách jsou na vhodných místech lavičky. 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Do parku chodí zejména maminky s malými dětmi, které si tu hrají na pískovišti nebo jezdí na tříkolkách.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Také se tu setkávají lidé se svými přáteli, kteří si chtějí v klidu popovídat.</a:t>
            </a:r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U mnoha zámků se dochovaly velmi rozlehlé parky, kterým se říká lesoparky. Zde můžeme vidět uměle vytvořené přírodní společenstvo stromů, květin a keřů.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00169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5" y="274638"/>
            <a:ext cx="8951198" cy="778098"/>
          </a:xfrm>
          <a:solidFill>
            <a:srgbClr val="00B050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PARKY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7" descr="C:\Users\ProchazkovaE\AppData\Local\Microsoft\Windows\Temporary Internet Files\Content.IE5\OJV14C8I\MP90040242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79" y="3751972"/>
            <a:ext cx="4435824" cy="295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ProchazkovaE\AppData\Local\Microsoft\Windows\Temporary Internet Files\Content.IE5\TLWFA20Q\MP90020133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968354"/>
            <a:ext cx="4515375" cy="1739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ProchazkovaE\AppData\Local\Microsoft\Windows\Temporary Internet Files\Content.IE5\OJV14C8I\MP900402026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2307"/>
            <a:ext cx="1652866" cy="192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ochazkovaE\AppData\Local\Microsoft\Windows\Temporary Internet Files\Content.IE5\TLWFA20Q\MP90040513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9033" y="1216236"/>
            <a:ext cx="1597763" cy="2535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MMHF5AC4\MP90043276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541" y="1207802"/>
            <a:ext cx="2777080" cy="2544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OJV14C8I\MP90043841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96752"/>
            <a:ext cx="2901393" cy="1865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R6TMH8UR\MP900427841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993" y="1216459"/>
            <a:ext cx="1592710" cy="253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ProchazkovaE\AppData\Local\Microsoft\Windows\Temporary Internet Files\Content.IE5\TLWFA20Q\MP900399845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914" y="3047650"/>
            <a:ext cx="2849965" cy="192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2011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Samostatná práce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Vysvětli, proč je louka přírodní společenstvo.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Kolikrát do roka a kdy se louka seče?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Co se stane s posekanou  trávou, která není použita jako zelená píce?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Je ve vaší obci park, který slouží k odpočinku? Chodíš tam?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Procházel jsi někdy parkem u nějakého zámku? Líbil se ti?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13356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338</Words>
  <Application>Microsoft Office PowerPoint</Application>
  <PresentationFormat>Předvádění na obrazovce (4:3)</PresentationFormat>
  <Paragraphs>50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PRÁCE NA LOUCE</vt:lpstr>
      <vt:lpstr>TRÁVNÍKY VE MĚSTECH</vt:lpstr>
      <vt:lpstr>PARKY</vt:lpstr>
      <vt:lpstr>Samostatná práce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45</cp:revision>
  <dcterms:created xsi:type="dcterms:W3CDTF">2011-08-21T15:31:45Z</dcterms:created>
  <dcterms:modified xsi:type="dcterms:W3CDTF">2012-03-09T19:30:45Z</dcterms:modified>
</cp:coreProperties>
</file>