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6" r:id="rId3"/>
    <p:sldId id="262" r:id="rId4"/>
    <p:sldId id="264" r:id="rId5"/>
    <p:sldId id="265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VY_32_INOVACE_14_Les - shrnutí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Les </a:t>
          </a:r>
          <a:r>
            <a:rPr lang="cs-CZ" smtClean="0"/>
            <a:t>- shrnutí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VY_32_INOVACE_14_Les - shrnutí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Les </a:t>
          </a:r>
          <a:r>
            <a:rPr lang="cs-CZ" sz="1800" kern="1200" smtClean="0"/>
            <a:t>- shrnutí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vyplňují</a:t>
            </a:r>
            <a:r>
              <a:rPr lang="cs-CZ" baseline="0" dirty="0" smtClean="0"/>
              <a:t> samostatně na svých listech nebo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76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samostatné </a:t>
            </a:r>
            <a:r>
              <a:rPr lang="cs-CZ" baseline="0" smtClean="0"/>
              <a:t>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76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 jednotlivé druhy lesů. Slouží k zopakování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76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39533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samostatnou práci žáků, další část slouží ke kontrole žákovských prací a ke shrnutí </a:t>
            </a:r>
            <a:r>
              <a:rPr lang="cs-CZ" sz="2800" dirty="0" smtClean="0"/>
              <a:t>učiva.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doplňují  text na správná místa v textu, jmenují druhy </a:t>
            </a:r>
            <a:r>
              <a:rPr lang="cs-CZ" sz="2800" dirty="0" smtClean="0"/>
              <a:t>lesů. 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44016"/>
            <a:ext cx="8229600" cy="8367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Křížovka - les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529213"/>
              </p:ext>
            </p:extLst>
          </p:nvPr>
        </p:nvGraphicFramePr>
        <p:xfrm>
          <a:off x="-25152" y="620684"/>
          <a:ext cx="190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8000"/>
              </a:tblGrid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jehličnatý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jehličnatý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</a:t>
                      </a:r>
                      <a:r>
                        <a:rPr lang="cs-CZ" baseline="0" dirty="0" smtClean="0"/>
                        <a:t>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dům hajného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černý lesní pták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hlodavec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</a:t>
                      </a:r>
                      <a:r>
                        <a:rPr lang="cs-CZ" baseline="0" dirty="0" smtClean="0"/>
                        <a:t>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noční pták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plodina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6488668"/>
            <a:ext cx="9881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------------------------------------------------------------------------------------------------------------------------------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LWFA20Q\MC900252395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364" y="5483719"/>
            <a:ext cx="811520" cy="117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0636921"/>
              </p:ext>
            </p:extLst>
          </p:nvPr>
        </p:nvGraphicFramePr>
        <p:xfrm>
          <a:off x="1835696" y="585215"/>
          <a:ext cx="712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999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44016"/>
            <a:ext cx="8229600" cy="8367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Křížovka - les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0947423"/>
              </p:ext>
            </p:extLst>
          </p:nvPr>
        </p:nvGraphicFramePr>
        <p:xfrm>
          <a:off x="-25152" y="620684"/>
          <a:ext cx="190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8000"/>
              </a:tblGrid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jehličnatý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jehličnatý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</a:t>
                      </a:r>
                      <a:r>
                        <a:rPr lang="cs-CZ" baseline="0" dirty="0" smtClean="0"/>
                        <a:t>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dům hajného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černý lesní pták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listnatý strom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hlodavec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</a:t>
                      </a:r>
                      <a:r>
                        <a:rPr lang="cs-CZ" baseline="0" dirty="0" smtClean="0"/>
                        <a:t> zvíře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noční pták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lesní plodina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6488668"/>
            <a:ext cx="9881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------------------------------------------------------------------------------------------------------------------------------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4586361"/>
              </p:ext>
            </p:extLst>
          </p:nvPr>
        </p:nvGraphicFramePr>
        <p:xfrm>
          <a:off x="1835696" y="585215"/>
          <a:ext cx="71280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  <a:gridCol w="792000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Ů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339752" y="6298724"/>
            <a:ext cx="434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Jehličnatý, listnatý, smíšený, lužní</a:t>
            </a:r>
            <a:r>
              <a:rPr lang="cs-CZ" dirty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pic>
        <p:nvPicPr>
          <p:cNvPr id="8" name="Picture 2" descr="C:\Users\ProchazkovaE\AppData\Local\Microsoft\Windows\Temporary Internet Files\Content.IE5\VA2H4KKW\MM90028345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9708" y="5861881"/>
            <a:ext cx="626787" cy="62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56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9248" y="274638"/>
            <a:ext cx="7797958" cy="922114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Pojmenuj jednotlivé druhy lesů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C:\Users\ProchazkovaE\AppData\Local\Microsoft\Windows\Temporary Internet Files\Content.IE5\JDMGALS6\MP90039962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47" y="1295569"/>
            <a:ext cx="3553237" cy="261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ProchazkovaE\AppData\Local\Microsoft\Windows\Temporary Internet Files\Content.IE5\TN3PGN12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22091"/>
            <a:ext cx="3657926" cy="254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248" y="4005861"/>
            <a:ext cx="3553237" cy="2664928"/>
          </a:xfrm>
          <a:prstGeom prst="rect">
            <a:avLst/>
          </a:prstGeom>
        </p:spPr>
      </p:pic>
      <p:pic>
        <p:nvPicPr>
          <p:cNvPr id="7" name="Picture 2" descr="C:\Users\ProchazkovaE\Desktop\fota\2011-11-13\0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9953"/>
            <a:ext cx="3643158" cy="266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61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/>
              <a:t>f</a:t>
            </a:r>
            <a:r>
              <a:rPr lang="cs-CZ" smtClean="0"/>
              <a:t>oto </a:t>
            </a:r>
            <a:r>
              <a:rPr lang="cs-CZ" dirty="0" smtClean="0"/>
              <a:t>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313</Words>
  <Application>Microsoft Office PowerPoint</Application>
  <PresentationFormat>Předvádění na obrazovce (4:3)</PresentationFormat>
  <Paragraphs>147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Křížovka - les</vt:lpstr>
      <vt:lpstr>Křížovka - les</vt:lpstr>
      <vt:lpstr>Pojmenuj jednotlivé druhy lesů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50</cp:revision>
  <dcterms:created xsi:type="dcterms:W3CDTF">2011-08-21T15:31:45Z</dcterms:created>
  <dcterms:modified xsi:type="dcterms:W3CDTF">2012-03-09T19:20:55Z</dcterms:modified>
</cp:coreProperties>
</file>