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2" r:id="rId4"/>
    <p:sldId id="263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VY_32_INOVACE_15_Pole jako přírodní společenstvo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Pole jako přírodní společenstvo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VY_32_INOVACE_15_Pole jako přírodní společenstvo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Pole jako přírodní společenstvo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009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diskuzi na dané téma. Žáci poté spojují obrázky se správným slovem.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6240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jak</a:t>
            </a:r>
            <a:r>
              <a:rPr lang="cs-CZ" baseline="0" dirty="0" smtClean="0"/>
              <a:t> pro samostatnou práci žáků, tak pro společnou práci žáků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6139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10" Type="http://schemas.openxmlformats.org/officeDocument/2006/relationships/image" Target="../media/image9.jpeg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56787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spojují  text s vhodným </a:t>
            </a:r>
            <a:r>
              <a:rPr lang="cs-CZ" sz="2800" dirty="0" smtClean="0"/>
              <a:t>obrázkem.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07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POLE JAKO PŘÍRODNÍ SPOLEČENSTVO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Pole na naší Zemi nebyla odedávna. Vznikala nejprve v povodí řek, později vykácením nebo vypálením části pralesa.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Na našem území žili první zemědělci asi před 7000 lety.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Lidé se naučili obdělávat půdu a chovat domácí zvířata, aby měli         prostředky ke své obživě.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/>
              <a:t>Na našich polích se pěstují především:</a:t>
            </a:r>
          </a:p>
          <a:p>
            <a:pPr marL="0" indent="0">
              <a:buNone/>
            </a:pPr>
            <a:r>
              <a:rPr lang="cs-CZ" sz="2000" dirty="0" smtClean="0"/>
              <a:t>     obiloviny –       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 smtClean="0"/>
              <a:t>     okopaniny –    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 smtClean="0"/>
              <a:t>     luskoviny – </a:t>
            </a:r>
            <a:r>
              <a:rPr lang="cs-CZ" sz="2000" dirty="0"/>
              <a:t> </a:t>
            </a:r>
            <a:r>
              <a:rPr lang="cs-CZ" sz="2000" dirty="0" smtClean="0"/>
              <a:t>    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 smtClean="0"/>
              <a:t>     olejniny –         ………………………………………………………………………………………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sz="2000" dirty="0" smtClean="0"/>
              <a:t>     zelenina – </a:t>
            </a:r>
            <a:r>
              <a:rPr lang="cs-CZ" sz="2000" dirty="0"/>
              <a:t> </a:t>
            </a:r>
            <a:r>
              <a:rPr lang="cs-CZ" sz="2000" dirty="0" smtClean="0"/>
              <a:t>      ……………………………………………………………………………………….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sz="2000" dirty="0" smtClean="0"/>
              <a:t>     průmyslové rostliny - ……………………………………………………………………………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4579" y="3664459"/>
            <a:ext cx="3965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pšenice, žito, ječmen, oves, kukuřice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2512" y="4023317"/>
            <a:ext cx="2034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brambory, řepa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56767" y="4389195"/>
            <a:ext cx="27351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hrách, fazol, čočka, vikev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35980" y="4781300"/>
            <a:ext cx="24638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řepka, slunečnice, len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0738" y="5134802"/>
            <a:ext cx="59091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rajčata, květák, zelí, okurky, pór, cibule, česnek, paprika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78591" y="5513904"/>
            <a:ext cx="1518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len, konopí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04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Práce na poli dříve a dnes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 descr="C:\Users\ProchazkovaE\AppData\Local\Microsoft\Windows\Temporary Internet Files\Content.IE5\OJV14C8I\MC9003190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972" y="2021363"/>
            <a:ext cx="1884578" cy="8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MMHF5AC4\MC900060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98682"/>
            <a:ext cx="2502652" cy="1069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VA2H4KKW\MC9000712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666" y="1052736"/>
            <a:ext cx="2207766" cy="1689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N3PGN12\MC900287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30" y="3146348"/>
            <a:ext cx="2292835" cy="143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292738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671" y="5213168"/>
            <a:ext cx="1434263" cy="1308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JDMGALS6\MC9001982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492" y="5197084"/>
            <a:ext cx="1890115" cy="1388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TN3PGN12\MC9001501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46348"/>
            <a:ext cx="2304256" cy="17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VA2H4KKW\MP90022770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73319"/>
            <a:ext cx="2237370" cy="146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32598" y="2915515"/>
            <a:ext cx="814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dříve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48723" y="3779000"/>
            <a:ext cx="782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dnes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85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Nejdůležitější pracovní úkon na poli je orba. Popiš, co se při orbě s půdou děje.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Které obiloviny se u nás pěstují?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Jak poznáme, že je obilí zralé?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Popiš , jak probíhala orba, setí a sklizeň obilí dříve a jak probíhá dnes.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Nakresli nějaký starý nástroj a naopak nějaký nový stroj na práci na poli. Napiš jejich názvy.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096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338</Words>
  <Application>Microsoft Office PowerPoint</Application>
  <PresentationFormat>Předvádění na obrazovce (4:3)</PresentationFormat>
  <Paragraphs>47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POLE JAKO PŘÍRODNÍ SPOLEČENSTVO</vt:lpstr>
      <vt:lpstr>Práce na poli dříve a dnes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44</cp:revision>
  <dcterms:created xsi:type="dcterms:W3CDTF">2011-08-21T15:31:45Z</dcterms:created>
  <dcterms:modified xsi:type="dcterms:W3CDTF">2012-03-09T19:24:11Z</dcterms:modified>
</cp:coreProperties>
</file>