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92" r:id="rId2"/>
    <p:sldId id="256" r:id="rId3"/>
    <p:sldId id="257" r:id="rId4"/>
    <p:sldId id="261" r:id="rId5"/>
    <p:sldId id="288" r:id="rId6"/>
    <p:sldId id="296" r:id="rId7"/>
    <p:sldId id="264" r:id="rId8"/>
    <p:sldId id="295" r:id="rId9"/>
    <p:sldId id="297" r:id="rId10"/>
    <p:sldId id="298" r:id="rId11"/>
    <p:sldId id="294" r:id="rId12"/>
    <p:sldId id="293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46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73F53-29FD-42D2-980B-7F82792FBFA1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73F53-29FD-42D2-980B-7F82792FBFA1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73F53-29FD-42D2-980B-7F82792FBFA1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73F53-29FD-42D2-980B-7F82792FBFA1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73F53-29FD-42D2-980B-7F82792FBFA1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73F53-29FD-42D2-980B-7F82792FBFA1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73F53-29FD-42D2-980B-7F82792FBFA1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73F53-29FD-42D2-980B-7F82792FBFA1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73F53-29FD-42D2-980B-7F82792FBFA1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73F53-29FD-42D2-980B-7F82792FBFA1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73F53-29FD-42D2-980B-7F82792FBFA1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35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A73F53-29FD-42D2-980B-7F82792FBFA1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Group 40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779081242"/>
              </p:ext>
            </p:extLst>
          </p:nvPr>
        </p:nvGraphicFramePr>
        <p:xfrm>
          <a:off x="468313" y="1268413"/>
          <a:ext cx="8229600" cy="4080196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Česká literatura 20. století –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Jakub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Deml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Lenka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Nečilová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Česká literatura 20. století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třetí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2.12.2012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Jakub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Deml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katolický básník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jako výklad do hodiny i jako materiál k samostudiu. Procvičovací cvičení lze použít jako test 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 ve třídě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při výkladu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72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15875"/>
            <a:ext cx="9153525" cy="55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46" descr="logo_pruhl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437540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>
            <a:normAutofit/>
          </a:bodyPr>
          <a:lstStyle/>
          <a:p>
            <a:r>
              <a:rPr lang="cs-CZ" sz="72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Jakub Deml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8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1878 – 1961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Život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5688632" cy="4997152"/>
          </a:xfrm>
        </p:spPr>
        <p:txBody>
          <a:bodyPr>
            <a:normAutofit fontScale="77500" lnSpcReduction="20000"/>
          </a:bodyPr>
          <a:lstStyle/>
          <a:p>
            <a:r>
              <a:rPr lang="cs-CZ" dirty="0"/>
              <a:t>básník, prozaik, tvůrce české moderní básně v próze</a:t>
            </a:r>
          </a:p>
          <a:p>
            <a:r>
              <a:rPr lang="cs-CZ" dirty="0"/>
              <a:t>předchůdce moderních literárních směrů</a:t>
            </a:r>
          </a:p>
          <a:p>
            <a:r>
              <a:rPr lang="cs-CZ" dirty="0"/>
              <a:t>pod vlivem O. Březiny vstoupil do semináře v Brně. Jako kněz však kritizoval nadřízené, byl překládán na zapadlé fary a nakonec odešel předčasně do penze.  Byl příliš volnomyšlenkářský. Prožil i citové vzplanutí a nakonec se usadil v rodném Tasově.</a:t>
            </a:r>
          </a:p>
          <a:p>
            <a:r>
              <a:rPr lang="cs-CZ" dirty="0"/>
              <a:t>Po 2. světové válce byl obviněn z kolaborace, ale pro nedostatek důkazů byl 1948 osvobozen.</a:t>
            </a:r>
          </a:p>
        </p:txBody>
      </p:sp>
      <p:sp>
        <p:nvSpPr>
          <p:cNvPr id="5" name="Obdélník 4"/>
          <p:cNvSpPr/>
          <p:nvPr/>
        </p:nvSpPr>
        <p:spPr>
          <a:xfrm>
            <a:off x="7314191" y="5517232"/>
            <a:ext cx="149391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</a:t>
            </a:r>
            <a:r>
              <a:rPr lang="cs-CZ" sz="600" dirty="0" smtClean="0"/>
              <a:t>upload.wikimedia.org/wikipedia/commons/1/1a/Jakub_Deml_1928.jpg</a:t>
            </a:r>
          </a:p>
          <a:p>
            <a:endParaRPr lang="cs-CZ" sz="600" dirty="0"/>
          </a:p>
        </p:txBody>
      </p:sp>
      <p:pic>
        <p:nvPicPr>
          <p:cNvPr id="6" name="obrázek 1" descr="Soubor:Jakub Deml 1928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3844" y="2276872"/>
            <a:ext cx="2102078" cy="28645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Tvorba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všechny texty vycházejí z jeho života, často odrážejí rozporuplnou povahu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Šlépěje</a:t>
            </a:r>
            <a:r>
              <a:rPr lang="cs-CZ" dirty="0"/>
              <a:t> – koláže z poezie,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prózy</a:t>
            </a:r>
            <a:r>
              <a:rPr lang="cs-CZ" dirty="0"/>
              <a:t>, recenze knih, dopisů</a:t>
            </a:r>
            <a:r>
              <a:rPr lang="cs-CZ" dirty="0" smtClean="0"/>
              <a:t>,</a:t>
            </a:r>
            <a:br>
              <a:rPr lang="cs-CZ" dirty="0" smtClean="0"/>
            </a:br>
            <a:r>
              <a:rPr lang="cs-CZ" dirty="0" smtClean="0"/>
              <a:t> </a:t>
            </a:r>
            <a:r>
              <a:rPr lang="cs-CZ" dirty="0"/>
              <a:t>dojmů.... Objevují se ale i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antisemitské </a:t>
            </a:r>
            <a:r>
              <a:rPr lang="cs-CZ" dirty="0"/>
              <a:t>myšlenky,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sarkasmus</a:t>
            </a:r>
            <a:r>
              <a:rPr lang="cs-CZ" dirty="0"/>
              <a:t>, útoky proti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demokracii.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869993" y="6647193"/>
            <a:ext cx="1853952" cy="1846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http://www.artbook.cz/images/Foto/b/100817.jpg</a:t>
            </a:r>
          </a:p>
        </p:txBody>
      </p:sp>
      <p:pic>
        <p:nvPicPr>
          <p:cNvPr id="2050" name="Picture 2" descr="http://www.artbook.cz/images/Foto/b/10081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852936"/>
            <a:ext cx="2808312" cy="3615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Moji přátelé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3322711" cy="3629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Moji přátelé </a:t>
            </a:r>
            <a:r>
              <a:rPr lang="cs-CZ" sz="2800" dirty="0"/>
              <a:t>– báseň v próze , hovory s květinami, něha, pokora. Hledá v květinách přátelství a moudrost</a:t>
            </a:r>
            <a:endParaRPr lang="cs-CZ" sz="2800" b="1" dirty="0"/>
          </a:p>
          <a:p>
            <a:pPr marL="0" indent="0">
              <a:lnSpc>
                <a:spcPct val="120000"/>
              </a:lnSpc>
              <a:buNone/>
            </a:pPr>
            <a:endParaRPr lang="cs-CZ" dirty="0">
              <a:latin typeface="Segoe Print" pitchFamily="2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236296" y="6131395"/>
            <a:ext cx="134989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http://www.knihynainternetu.cz/foto2/005638631_1.jpeg</a:t>
            </a:r>
          </a:p>
        </p:txBody>
      </p:sp>
      <p:pic>
        <p:nvPicPr>
          <p:cNvPr id="10" name="obrázek 10" descr="http://www.knihynainternetu.cz/foto2/005638631_1.jpe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1999" y="1762124"/>
            <a:ext cx="3374421" cy="41151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3745228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Moji přátelé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166323" cy="4997152"/>
          </a:xfrm>
        </p:spPr>
        <p:txBody>
          <a:bodyPr>
            <a:normAutofit fontScale="625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cs-CZ" dirty="0">
                <a:latin typeface="Segoe Print" pitchFamily="2" charset="0"/>
              </a:rPr>
              <a:t>MATEŘÍDOUŠKO, nevidím tě, tolik jsi se ztratila ve svém okolí, ale jako bys jenom ty voněla ze šatů léta, přítelkyně pasáčků – moje myšlenka není o nic méně ztracená a já nevěděl, že tě budu někdy zváti Sestrou!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s-CZ" dirty="0">
                <a:latin typeface="Segoe Print" pitchFamily="2" charset="0"/>
              </a:rPr>
              <a:t>Těžký je kalich tvůj, ZVONKU, příliš jsi jej nalil modří ocele, </a:t>
            </a:r>
            <a:r>
              <a:rPr lang="cs-CZ" dirty="0" err="1">
                <a:latin typeface="Segoe Print" pitchFamily="2" charset="0"/>
              </a:rPr>
              <a:t>spravedlivče</a:t>
            </a:r>
            <a:r>
              <a:rPr lang="cs-CZ" dirty="0">
                <a:latin typeface="Segoe Print" pitchFamily="2" charset="0"/>
              </a:rPr>
              <a:t>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s-CZ" dirty="0">
                <a:latin typeface="Segoe Print" pitchFamily="2" charset="0"/>
              </a:rPr>
              <a:t>BLATOUCHU, příteli včel, služebnic oltáře, bez tebe bych nerozuměl Proroctví, jež </a:t>
            </a:r>
            <a:r>
              <a:rPr lang="cs-CZ" dirty="0" err="1">
                <a:latin typeface="Segoe Print" pitchFamily="2" charset="0"/>
              </a:rPr>
              <a:t>dí</a:t>
            </a:r>
            <a:r>
              <a:rPr lang="cs-CZ" dirty="0">
                <a:latin typeface="Segoe Print" pitchFamily="2" charset="0"/>
              </a:rPr>
              <a:t>: Máslo a med jísti bude, aby uměl zavrhnouti zlé a vyvoliti dobré. Na místech, která </a:t>
            </a:r>
            <a:r>
              <a:rPr lang="cs-CZ" dirty="0" err="1">
                <a:latin typeface="Segoe Print" pitchFamily="2" charset="0"/>
              </a:rPr>
              <a:t>nevysýchají</a:t>
            </a:r>
            <a:r>
              <a:rPr lang="cs-CZ" dirty="0">
                <a:latin typeface="Segoe Print" pitchFamily="2" charset="0"/>
              </a:rPr>
              <a:t>, když všichni tvoji bratři a sestry hynou žízní, blyskotá kalich tvůj hlubokým leskem zlata jako kalich mešní o Božím těle, a člověk se chvěje, že tvoje poupata každým okamžikem mohou rozpuknout a že se při tom stane veliké zjevení Krásy.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s-CZ" dirty="0">
                <a:latin typeface="Segoe Print" pitchFamily="2" charset="0"/>
              </a:rPr>
              <a:t>DIVIZNO, kněžno, lid je ti vděčen, že jsi opět zavítala na svoje venkovské sídlo.</a:t>
            </a:r>
          </a:p>
        </p:txBody>
      </p:sp>
    </p:spTree>
    <p:extLst>
      <p:ext uri="{BB962C8B-B14F-4D97-AF65-F5344CB8AC3E}">
        <p14:creationId xmlns:p14="http://schemas.microsoft.com/office/powerpoint/2010/main" xmlns="" val="3081177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Tanec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smrti, Hrad smrti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1" y="1600200"/>
            <a:ext cx="5338935" cy="4997152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motivy úzkosti, ohrožení, život je stále umrtvován smrtí. Zabývá se otázkou bytí, nicoty a zániku. Vypravěčem je mladý kněz, který nalezne tajemný rukopis. Postupně ho pročítá a ujišťuje se o manipulaci s lidskými osudy. Nakonec se setkává se samotnou Smrtí. Tato próza obsahuje prvky surrealismu.</a:t>
            </a:r>
            <a:endParaRPr lang="cs-CZ" dirty="0"/>
          </a:p>
        </p:txBody>
      </p:sp>
      <p:pic>
        <p:nvPicPr>
          <p:cNvPr id="6" name="obrázek 13" descr="http://www.deml.cz/img/hrad-smrti-obal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35963" y="2132856"/>
            <a:ext cx="2771775" cy="3390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6522594" y="5733256"/>
            <a:ext cx="1598515" cy="18466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00" dirty="0"/>
              <a:t>http://www.deml.cz/img/hrad-smrti-obal.jpg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124" y="1628800"/>
            <a:ext cx="8229019" cy="49971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Miriam</a:t>
            </a:r>
            <a:r>
              <a:rPr lang="cs-CZ" dirty="0" smtClean="0"/>
              <a:t> - vzpomínky </a:t>
            </a:r>
            <a:r>
              <a:rPr lang="cs-CZ" dirty="0"/>
              <a:t>na mrtvou sestru, báseň v próze</a:t>
            </a:r>
          </a:p>
          <a:p>
            <a:pPr marL="0" indent="0">
              <a:buNone/>
            </a:pP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Mé svědectví o Otokaru Březinovi </a:t>
            </a:r>
            <a:r>
              <a:rPr lang="cs-CZ" dirty="0" smtClean="0"/>
              <a:t>– vzpomínková kniha, způsobila šok, protože otevřeně mluví o Březinově antisemitismu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67544" y="260648"/>
            <a:ext cx="8229600" cy="11430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Další tvorba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948264" y="3593890"/>
            <a:ext cx="64807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http://www.artbook.cz/images/Foto/b/103041.jpg</a:t>
            </a:r>
          </a:p>
        </p:txBody>
      </p:sp>
      <p:pic>
        <p:nvPicPr>
          <p:cNvPr id="3074" name="Picture 2" descr="http://www.artbook.cz/images/Foto/b/10304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91045" y="2298178"/>
            <a:ext cx="3821941" cy="2635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994050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124" y="1628800"/>
            <a:ext cx="4895964" cy="1224136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Zapomenuté 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světlo </a:t>
            </a:r>
            <a:r>
              <a:rPr lang="cs-CZ" dirty="0"/>
              <a:t>– osamělý , zoufalý básník bloudí Tasovem, propadá pocitům </a:t>
            </a:r>
            <a:r>
              <a:rPr lang="cs-CZ" dirty="0" smtClean="0"/>
              <a:t>marnosti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67544" y="260648"/>
            <a:ext cx="8229600" cy="114300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Zapomenuté světlo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obrázek 7" descr="http://www.deml.cz/img/zapomenute-svetlo-obal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69725" y="1671790"/>
            <a:ext cx="3095625" cy="4762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Obdélník 1"/>
          <p:cNvSpPr/>
          <p:nvPr/>
        </p:nvSpPr>
        <p:spPr>
          <a:xfrm>
            <a:off x="6154557" y="6456266"/>
            <a:ext cx="1925960" cy="1846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http://www.deml.cz/img/zapomenute-svetlo-obal.jpg</a:t>
            </a:r>
          </a:p>
        </p:txBody>
      </p:sp>
      <p:sp>
        <p:nvSpPr>
          <p:cNvPr id="6" name="Obdélník 5"/>
          <p:cNvSpPr/>
          <p:nvPr/>
        </p:nvSpPr>
        <p:spPr>
          <a:xfrm>
            <a:off x="982409" y="6235741"/>
            <a:ext cx="4572000" cy="18466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600" dirty="0"/>
              <a:t>http://imagebox.cz.osobnosti.cz/film/zapomenute-svetlo/zapomenute-svetlo.jpg</a:t>
            </a:r>
          </a:p>
        </p:txBody>
      </p:sp>
      <p:pic>
        <p:nvPicPr>
          <p:cNvPr id="1026" name="Picture 2" descr="http://imagebox.cz.osobnosti.cz/film/zapomenute-svetlo/zapomenute-svetlo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82409" y="3495260"/>
            <a:ext cx="1905000" cy="2724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2987824" y="4437112"/>
            <a:ext cx="2296344" cy="147732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dirty="0"/>
              <a:t>Kniha se stala předlohou filmu režiséra Vladimíra Michálka Zapomenuté světlo. (1996)</a:t>
            </a:r>
          </a:p>
        </p:txBody>
      </p:sp>
    </p:spTree>
    <p:extLst>
      <p:ext uri="{BB962C8B-B14F-4D97-AF65-F5344CB8AC3E}">
        <p14:creationId xmlns:p14="http://schemas.microsoft.com/office/powerpoint/2010/main" xmlns="" val="2604403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File:Pro budoucí poutníky a poutnice, František Bílek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2492896"/>
            <a:ext cx="7128792" cy="2695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705728">
            <a:off x="2924638" y="340518"/>
            <a:ext cx="6649681" cy="2079416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1979712" y="5338082"/>
            <a:ext cx="4572000" cy="646331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r>
              <a:rPr lang="pt-BR" dirty="0"/>
              <a:t>Ilustrace </a:t>
            </a:r>
            <a:r>
              <a:rPr lang="cs-CZ" dirty="0" smtClean="0"/>
              <a:t>Františka Bílka k D</a:t>
            </a:r>
            <a:r>
              <a:rPr lang="pt-BR" dirty="0" smtClean="0"/>
              <a:t>em</a:t>
            </a:r>
            <a:r>
              <a:rPr lang="cs-CZ" dirty="0" smtClean="0"/>
              <a:t>lově knize</a:t>
            </a:r>
            <a:r>
              <a:rPr lang="pt-BR" dirty="0" smtClean="0"/>
              <a:t> </a:t>
            </a:r>
            <a:r>
              <a:rPr lang="pt-BR" i="1" dirty="0"/>
              <a:t>Pro budoucí poutníky a </a:t>
            </a:r>
            <a:r>
              <a:rPr lang="pt-BR" i="1" dirty="0" smtClean="0"/>
              <a:t>poutnice</a:t>
            </a:r>
            <a:r>
              <a:rPr lang="cs-CZ" i="1" dirty="0" smtClean="0"/>
              <a:t> 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7629001" y="5338082"/>
            <a:ext cx="1237383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http://upload.wikimedia.org/wikipedia/commons/3/3a/Pro_budouc%C3%AD_poutn%C3%ADky_a_poutnice%2C_Franti%C5%A1ek_B%C3%ADlek.gif</a:t>
            </a:r>
          </a:p>
        </p:txBody>
      </p:sp>
      <p:sp>
        <p:nvSpPr>
          <p:cNvPr id="9" name="Obdélník 8"/>
          <p:cNvSpPr/>
          <p:nvPr/>
        </p:nvSpPr>
        <p:spPr>
          <a:xfrm>
            <a:off x="7089448" y="47818"/>
            <a:ext cx="1776935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http://upload.wikimedia.org/wikipedia/commons/0/01/Jakub_Deml_signature.jpg</a:t>
            </a:r>
          </a:p>
        </p:txBody>
      </p:sp>
    </p:spTree>
    <p:extLst>
      <p:ext uri="{BB962C8B-B14F-4D97-AF65-F5344CB8AC3E}">
        <p14:creationId xmlns:p14="http://schemas.microsoft.com/office/powerpoint/2010/main" xmlns="" val="57978171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08912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Ve kterém městě se Jakub </a:t>
            </a:r>
            <a:r>
              <a:rPr lang="cs-CZ" dirty="0" err="1" smtClean="0"/>
              <a:t>Deml</a:t>
            </a:r>
            <a:r>
              <a:rPr lang="cs-CZ" dirty="0" smtClean="0"/>
              <a:t> narodil?</a:t>
            </a:r>
          </a:p>
          <a:p>
            <a:r>
              <a:rPr lang="cs-CZ" dirty="0" smtClean="0"/>
              <a:t>Které básníky považoval za své vzory?</a:t>
            </a:r>
          </a:p>
          <a:p>
            <a:r>
              <a:rPr lang="cs-CZ" dirty="0" smtClean="0"/>
              <a:t>Ve které knize rozmlouvá s přírodou, s květinami?</a:t>
            </a:r>
          </a:p>
          <a:p>
            <a:r>
              <a:rPr lang="cs-CZ" dirty="0" smtClean="0"/>
              <a:t>Podle kterého díla vznikl film Zapomenuté světlo?</a:t>
            </a:r>
          </a:p>
          <a:p>
            <a:r>
              <a:rPr lang="cs-CZ" dirty="0" smtClean="0"/>
              <a:t>Kde se objevují motivy smrti a úzkosti?</a:t>
            </a:r>
          </a:p>
          <a:p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lvl="0">
              <a:defRPr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Otázky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49781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>
          <a:xfrm>
            <a:off x="452437" y="1700808"/>
            <a:ext cx="8229600" cy="4525963"/>
          </a:xfrm>
          <a:prstGeom prst="rect">
            <a:avLst/>
          </a:prstGeom>
        </p:spPr>
        <p:txBody>
          <a:bodyPr>
            <a:normAutofit fontScale="92500"/>
          </a:bodyPr>
          <a:lstStyle/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/>
              <a:t>VLADIMÍR PROKOP. Přehled české literatury 20. století. 1. </a:t>
            </a:r>
            <a:r>
              <a:rPr lang="cs-CZ" sz="3200" dirty="0" err="1" smtClean="0"/>
              <a:t>vyd</a:t>
            </a:r>
            <a:r>
              <a:rPr lang="cs-CZ" sz="3200" dirty="0" smtClean="0"/>
              <a:t>. Karlovy Vary: </a:t>
            </a:r>
            <a:r>
              <a:rPr lang="cs-CZ" sz="3200" dirty="0" err="1" smtClean="0"/>
              <a:t>O</a:t>
            </a:r>
            <a:r>
              <a:rPr lang="cs-CZ" sz="3200" dirty="0" smtClean="0"/>
              <a:t>.K.soft, 2008. </a:t>
            </a:r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/>
              <a:t>Literatura pro 3. ročník středních škol. 1. </a:t>
            </a:r>
            <a:r>
              <a:rPr lang="cs-CZ" sz="3200" dirty="0" err="1" smtClean="0"/>
              <a:t>vyd</a:t>
            </a:r>
            <a:r>
              <a:rPr lang="cs-CZ" sz="3200" dirty="0" smtClean="0"/>
              <a:t>. Brno: </a:t>
            </a:r>
            <a:r>
              <a:rPr lang="cs-CZ" sz="3200" dirty="0" err="1" smtClean="0"/>
              <a:t>Didaktis</a:t>
            </a:r>
            <a:r>
              <a:rPr lang="cs-CZ" sz="3200" dirty="0" smtClean="0"/>
              <a:t>, 2009. ISBN 978-80-7358-135-0.</a:t>
            </a:r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/>
              <a:t>Zdroje obrázků použitých knih citovány přímo v </a:t>
            </a:r>
            <a:r>
              <a:rPr lang="cs-CZ" sz="3200" dirty="0" smtClean="0"/>
              <a:t>textu</a:t>
            </a:r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/>
              <a:t>JAKUB DEML. </a:t>
            </a:r>
            <a:r>
              <a:rPr lang="cs-CZ" sz="3200" dirty="0" smtClean="0"/>
              <a:t>Moji přátelé. </a:t>
            </a:r>
            <a:r>
              <a:rPr lang="cs-CZ" sz="3200" dirty="0" smtClean="0"/>
              <a:t>1. </a:t>
            </a:r>
            <a:r>
              <a:rPr lang="cs-CZ" sz="3200" dirty="0" err="1" smtClean="0"/>
              <a:t>vyd</a:t>
            </a:r>
            <a:r>
              <a:rPr lang="cs-CZ" sz="3200" dirty="0" smtClean="0"/>
              <a:t>. Praha: BB </a:t>
            </a:r>
            <a:r>
              <a:rPr lang="cs-CZ" sz="3200" dirty="0" err="1" smtClean="0"/>
              <a:t>art</a:t>
            </a:r>
            <a:r>
              <a:rPr lang="cs-CZ" sz="3200" dirty="0" smtClean="0"/>
              <a:t>, 2002. ISBN 80-7257-924-X. </a:t>
            </a:r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endParaRPr lang="cs-CZ" sz="3200" dirty="0" smtClean="0"/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endParaRPr lang="cs-CZ" sz="3200" dirty="0" smtClean="0"/>
          </a:p>
          <a:p>
            <a:pPr marL="457200" lvl="0" indent="-457200">
              <a:spcBef>
                <a:spcPct val="20000"/>
              </a:spcBef>
            </a:pPr>
            <a:endParaRPr lang="cs-CZ" sz="3200" dirty="0" smtClean="0"/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endParaRPr lang="cs-CZ" sz="3200" dirty="0" smtClean="0"/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Rectangle 2"/>
          <p:cNvSpPr txBox="1">
            <a:spLocks noChangeArrowheads="1"/>
          </p:cNvSpPr>
          <p:nvPr/>
        </p:nvSpPr>
        <p:spPr>
          <a:xfrm>
            <a:off x="445435" y="556078"/>
            <a:ext cx="82296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400" b="1" dirty="0" smtClean="0"/>
              <a:t>Zdroje: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9525" y="0"/>
            <a:ext cx="9153525" cy="55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46" descr="logo_pruhl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69398" y="256721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233534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288</TotalTime>
  <Words>649</Words>
  <Application>Microsoft Office PowerPoint</Application>
  <PresentationFormat>Předvádění na obrazovce (4:3)</PresentationFormat>
  <Paragraphs>76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Jakub Deml</vt:lpstr>
      <vt:lpstr>Život</vt:lpstr>
      <vt:lpstr>Tvorba</vt:lpstr>
      <vt:lpstr>Moji přátelé</vt:lpstr>
      <vt:lpstr>Moji přátelé</vt:lpstr>
      <vt:lpstr>Tanec smrti, Hrad smrti</vt:lpstr>
      <vt:lpstr>Snímek 8</vt:lpstr>
      <vt:lpstr>Snímek 9</vt:lpstr>
      <vt:lpstr>Snímek 10</vt:lpstr>
      <vt:lpstr>Otázky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David</dc:creator>
  <cp:lastModifiedBy>Lenka</cp:lastModifiedBy>
  <cp:revision>31</cp:revision>
  <dcterms:created xsi:type="dcterms:W3CDTF">2011-02-02T19:28:22Z</dcterms:created>
  <dcterms:modified xsi:type="dcterms:W3CDTF">2012-12-02T21:32:28Z</dcterms:modified>
</cp:coreProperties>
</file>