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4" r:id="rId3"/>
    <p:sldId id="262" r:id="rId4"/>
    <p:sldId id="263" r:id="rId5"/>
    <p:sldId id="265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VY_32_INOVACE_17_Okopaniny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Okopaniny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VY_32_INOVACE_17_Okopaniny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Okopaniny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620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707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pro společnou práci žáků s učitelem nebo pro samostatnou práci žáků do svých sešitů.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443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808052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35292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učiva , další část lze využít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doplňují  </a:t>
            </a:r>
            <a:r>
              <a:rPr lang="cs-CZ" sz="2800" dirty="0" smtClean="0"/>
              <a:t>text.  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7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OKOPANINY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U nás se pěstují tyto okopaniny: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brambory,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            řepa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(cukrová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krmná).</a:t>
            </a: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Brambory byly do Evropy dovezeny na počátku 16. století z Ameriky.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Nejprve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dirty="0" smtClean="0"/>
              <a:t>pěstovány jako okrasné květiny, na konci 17. století začaly být používány jako potravina.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Škůdcem brambor je mandelinka bramborová. Její larvy okusují bramborovou nať, ta poté vadne a podzemní hlízy se nemohou</a:t>
            </a:r>
            <a:br>
              <a:rPr lang="cs-CZ" sz="2000" dirty="0" smtClean="0"/>
            </a:br>
            <a:r>
              <a:rPr lang="cs-CZ" sz="2000" dirty="0" smtClean="0"/>
              <a:t>náležitě vytvořit.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Řepa cukrová je během svého růstu náročná na průběžnou péči. Po zasetí vzejde na jednom místě více rostlin, ale ponechává se jen jedna, ta nejlepší                    </a:t>
            </a:r>
            <a:r>
              <a:rPr lang="cs-CZ" sz="2000" dirty="0" smtClean="0"/>
              <a:t>(= </a:t>
            </a:r>
            <a:r>
              <a:rPr lang="cs-CZ" sz="2000" dirty="0" smtClean="0"/>
              <a:t>jednocení </a:t>
            </a:r>
            <a:r>
              <a:rPr lang="cs-CZ" sz="2000" dirty="0" smtClean="0"/>
              <a:t>řepy). </a:t>
            </a:r>
            <a:r>
              <a:rPr lang="cs-CZ" sz="2000" dirty="0" smtClean="0"/>
              <a:t>Řepa se také okopává a zavlažuje.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Řepa i brambory se sklízejí na podzim.</a:t>
            </a:r>
          </a:p>
        </p:txBody>
      </p:sp>
      <p:pic>
        <p:nvPicPr>
          <p:cNvPr id="1028" name="Picture 4" descr="C:\Users\ProchazkovaE\AppData\Local\Microsoft\Windows\Temporary Internet Files\Content.IE5\TN3PGN12\MC9001495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0"/>
            <a:ext cx="1728192" cy="2180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TN3PGN12\MC9003313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583" y="5157192"/>
            <a:ext cx="1659682" cy="159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516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1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Zpracování okopanin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92D050"/>
                </a:solidFill>
              </a:rPr>
              <a:t>Brambory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líh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škrob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bramborová kaše, bramborové knedlíky, polévky a jiné polotovary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92D050"/>
                </a:solidFill>
              </a:rPr>
              <a:t>Řepa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sz="3200" b="1" dirty="0" smtClean="0">
                <a:solidFill>
                  <a:srgbClr val="92D050"/>
                </a:solidFill>
              </a:rPr>
              <a:t>cukrová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cukr </a:t>
            </a:r>
            <a:r>
              <a:rPr lang="cs-CZ" dirty="0" smtClean="0"/>
              <a:t>(moučkový</a:t>
            </a:r>
            <a:r>
              <a:rPr lang="cs-CZ" dirty="0" smtClean="0"/>
              <a:t>, krupice, kostkový, </a:t>
            </a:r>
            <a:r>
              <a:rPr lang="cs-CZ" dirty="0" smtClean="0"/>
              <a:t>homolový)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r>
              <a:rPr lang="cs-CZ" sz="3200" b="1" dirty="0" smtClean="0">
                <a:solidFill>
                  <a:srgbClr val="92D050"/>
                </a:solidFill>
              </a:rPr>
              <a:t>Řepa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sz="3200" b="1" dirty="0" smtClean="0">
                <a:solidFill>
                  <a:srgbClr val="92D050"/>
                </a:solidFill>
              </a:rPr>
              <a:t>krmná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krmivo pro dobytek</a:t>
            </a:r>
            <a:endParaRPr lang="cs-CZ" dirty="0"/>
          </a:p>
        </p:txBody>
      </p:sp>
      <p:pic>
        <p:nvPicPr>
          <p:cNvPr id="2052" name="Picture 4" descr="C:\Users\ProchazkovaE\AppData\Local\Microsoft\Windows\Temporary Internet Files\Content.IE5\OJV14C8I\MC900413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365104"/>
            <a:ext cx="1867125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OJV14C8I\MC900300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41459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MMHF5AC4\MC9001130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655963"/>
            <a:ext cx="1412704" cy="2115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420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Pokrmy z brambor</a:t>
            </a:r>
            <a:endParaRPr lang="cs-CZ" dirty="0"/>
          </a:p>
        </p:txBody>
      </p:sp>
      <p:pic>
        <p:nvPicPr>
          <p:cNvPr id="1033" name="Picture 9" descr="C:\Users\ProchazkovaE\AppData\Local\Microsoft\Windows\Temporary Internet Files\Content.IE5\VA2H4KKW\MC90033128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79712" y="1628800"/>
            <a:ext cx="1795604" cy="142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VA2H4KKW\MC900331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338" y="1628800"/>
            <a:ext cx="1795604" cy="142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55576" y="3212976"/>
            <a:ext cx="5766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Znám tyto pokrmy z brambor: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8697" y="3995772"/>
            <a:ext cx="8156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8697" y="4581128"/>
            <a:ext cx="8197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8697" y="5157192"/>
            <a:ext cx="8156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28697" y="5837227"/>
            <a:ext cx="8156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1315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173</Words>
  <Application>Microsoft Office PowerPoint</Application>
  <PresentationFormat>Předvádění na obrazovce (4:3)</PresentationFormat>
  <Paragraphs>48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OKOPANINY</vt:lpstr>
      <vt:lpstr>Zpracování okopanin</vt:lpstr>
      <vt:lpstr>Pokrmy z brambor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37</cp:revision>
  <dcterms:created xsi:type="dcterms:W3CDTF">2011-08-21T15:31:45Z</dcterms:created>
  <dcterms:modified xsi:type="dcterms:W3CDTF">2012-03-09T19:28:32Z</dcterms:modified>
</cp:coreProperties>
</file>