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1" r:id="rId2"/>
    <p:sldId id="259" r:id="rId3"/>
    <p:sldId id="263" r:id="rId4"/>
    <p:sldId id="264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78" d="100"/>
          <a:sy n="78" d="100"/>
        </p:scale>
        <p:origin x="-1134" y="2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8860844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4110210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jana-kadlecova.xf.cz/2012/01/Zabava-krizovky-nas-bavi-5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český jazyk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procvičování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učiva 5.tř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Jana Moravcová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Vylušti křížovku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pic>
        <p:nvPicPr>
          <p:cNvPr id="2054" name="Picture 6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2806" y="1484313"/>
            <a:ext cx="3288226" cy="496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Pracuj podle návodu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1. Použij slovo z tajenky v 7.pádě čísla jednotného ve větě jednoduché. </a:t>
            </a:r>
          </a:p>
          <a:p>
            <a:r>
              <a:rPr lang="cs-CZ" dirty="0" smtClean="0">
                <a:latin typeface="Arial Narrow" pitchFamily="34" charset="0"/>
              </a:rPr>
              <a:t>2. Vyznač v této větě základní skladební dvojici</a:t>
            </a:r>
          </a:p>
          <a:p>
            <a:r>
              <a:rPr lang="cs-CZ" dirty="0" smtClean="0">
                <a:latin typeface="Arial Narrow" pitchFamily="34" charset="0"/>
              </a:rPr>
              <a:t>3. Napiš pod sebe všech 10 slovních druhů, doplň z věty slova k jednotlivým slovním druhům. Tam, kde ti slova budou chybět, napiš jakékoliv.</a:t>
            </a:r>
          </a:p>
          <a:p>
            <a:r>
              <a:rPr lang="cs-CZ" dirty="0" smtClean="0">
                <a:latin typeface="Arial Narrow" pitchFamily="34" charset="0"/>
              </a:rPr>
              <a:t>4. Vypiš pod sebe podstatná jména z křížovky z 2., 3,. 5. věty, urči mluvnické kategorie.</a:t>
            </a:r>
            <a:endParaRPr lang="cs-CZ" dirty="0">
              <a:latin typeface="Arial Narrow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mě x mně, přepiš do sešitu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Arial Narrow" pitchFamily="34" charset="0"/>
              </a:rPr>
              <a:t>Netvař se taje..., zasloužená od….na, ze…</a:t>
            </a:r>
            <a:r>
              <a:rPr lang="cs-CZ" sz="3600" dirty="0" err="1" smtClean="0">
                <a:latin typeface="Arial Narrow" pitchFamily="34" charset="0"/>
              </a:rPr>
              <a:t>dělský</a:t>
            </a:r>
            <a:r>
              <a:rPr lang="cs-CZ" sz="3600" dirty="0" smtClean="0">
                <a:latin typeface="Arial Narrow" pitchFamily="34" charset="0"/>
              </a:rPr>
              <a:t> závod, …</a:t>
            </a:r>
            <a:r>
              <a:rPr lang="cs-CZ" sz="3600" dirty="0" err="1" smtClean="0">
                <a:latin typeface="Arial Narrow" pitchFamily="34" charset="0"/>
              </a:rPr>
              <a:t>síční</a:t>
            </a:r>
            <a:r>
              <a:rPr lang="cs-CZ" sz="3600" dirty="0" smtClean="0">
                <a:latin typeface="Arial Narrow" pitchFamily="34" charset="0"/>
              </a:rPr>
              <a:t> krajina, </a:t>
            </a:r>
            <a:r>
              <a:rPr lang="cs-CZ" sz="3600" dirty="0" err="1" smtClean="0">
                <a:latin typeface="Arial Narrow" pitchFamily="34" charset="0"/>
              </a:rPr>
              <a:t>nejvýzna</a:t>
            </a:r>
            <a:r>
              <a:rPr lang="cs-CZ" sz="3600" dirty="0" smtClean="0">
                <a:latin typeface="Arial Narrow" pitchFamily="34" charset="0"/>
              </a:rPr>
              <a:t>…</a:t>
            </a:r>
            <a:r>
              <a:rPr lang="cs-CZ" sz="3600" dirty="0" err="1" smtClean="0">
                <a:latin typeface="Arial Narrow" pitchFamily="34" charset="0"/>
              </a:rPr>
              <a:t>jší</a:t>
            </a:r>
            <a:r>
              <a:rPr lang="cs-CZ" sz="3600" dirty="0" smtClean="0">
                <a:latin typeface="Arial Narrow" pitchFamily="34" charset="0"/>
              </a:rPr>
              <a:t> obyvatel, </a:t>
            </a:r>
            <a:r>
              <a:rPr lang="cs-CZ" sz="3600" dirty="0" err="1" smtClean="0">
                <a:latin typeface="Arial Narrow" pitchFamily="34" charset="0"/>
              </a:rPr>
              <a:t>skro</a:t>
            </a:r>
            <a:r>
              <a:rPr lang="cs-CZ" sz="3600" dirty="0" smtClean="0">
                <a:latin typeface="Arial Narrow" pitchFamily="34" charset="0"/>
              </a:rPr>
              <a:t>… se najedl, píseň zněla doje…, stačí tomu </a:t>
            </a:r>
            <a:r>
              <a:rPr lang="cs-CZ" sz="3600" dirty="0" err="1" smtClean="0">
                <a:latin typeface="Arial Narrow" pitchFamily="34" charset="0"/>
              </a:rPr>
              <a:t>porozu</a:t>
            </a:r>
            <a:r>
              <a:rPr lang="cs-CZ" sz="3600" dirty="0" smtClean="0">
                <a:latin typeface="Arial Narrow" pitchFamily="34" charset="0"/>
              </a:rPr>
              <a:t>…t, informoval ho </a:t>
            </a:r>
            <a:r>
              <a:rPr lang="cs-CZ" sz="3600" dirty="0" err="1" smtClean="0">
                <a:latin typeface="Arial Narrow" pitchFamily="34" charset="0"/>
              </a:rPr>
              <a:t>kla</a:t>
            </a:r>
            <a:r>
              <a:rPr lang="cs-CZ" sz="3600" dirty="0" smtClean="0">
                <a:latin typeface="Arial Narrow" pitchFamily="34" charset="0"/>
              </a:rPr>
              <a:t>…, po…</a:t>
            </a:r>
            <a:r>
              <a:rPr lang="cs-CZ" sz="3600" dirty="0" err="1" smtClean="0">
                <a:latin typeface="Arial Narrow" pitchFamily="34" charset="0"/>
              </a:rPr>
              <a:t>nky</a:t>
            </a:r>
            <a:r>
              <a:rPr lang="cs-CZ" sz="3600" dirty="0" smtClean="0">
                <a:latin typeface="Arial Narrow" pitchFamily="34" charset="0"/>
              </a:rPr>
              <a:t> </a:t>
            </a:r>
            <a:r>
              <a:rPr lang="cs-CZ" sz="3600" dirty="0" smtClean="0">
                <a:latin typeface="Arial Narrow" pitchFamily="34" charset="0"/>
              </a:rPr>
              <a:t>rozkvetly, dobrá </a:t>
            </a:r>
            <a:r>
              <a:rPr lang="cs-CZ" sz="3600" dirty="0" err="1" smtClean="0">
                <a:latin typeface="Arial Narrow" pitchFamily="34" charset="0"/>
              </a:rPr>
              <a:t>vý</a:t>
            </a:r>
            <a:r>
              <a:rPr lang="cs-CZ" sz="3600" dirty="0" smtClean="0">
                <a:latin typeface="Arial Narrow" pitchFamily="34" charset="0"/>
              </a:rPr>
              <a:t>…na, </a:t>
            </a:r>
            <a:r>
              <a:rPr lang="cs-CZ" sz="3600" dirty="0" err="1" smtClean="0">
                <a:latin typeface="Arial Narrow" pitchFamily="34" charset="0"/>
              </a:rPr>
              <a:t>připo</a:t>
            </a:r>
            <a:r>
              <a:rPr lang="cs-CZ" sz="3600" dirty="0" smtClean="0">
                <a:latin typeface="Arial Narrow" pitchFamily="34" charset="0"/>
              </a:rPr>
              <a:t>…l mi to, nes...l pít alkohol, </a:t>
            </a:r>
            <a:r>
              <a:rPr lang="cs-CZ" sz="3600" dirty="0" err="1" smtClean="0">
                <a:latin typeface="Arial Narrow" pitchFamily="34" charset="0"/>
              </a:rPr>
              <a:t>zapo</a:t>
            </a:r>
            <a:r>
              <a:rPr lang="cs-CZ" sz="3600" dirty="0" smtClean="0">
                <a:latin typeface="Arial Narrow" pitchFamily="34" charset="0"/>
              </a:rPr>
              <a:t>…l</a:t>
            </a:r>
            <a:endParaRPr lang="cs-CZ" sz="3600" dirty="0">
              <a:latin typeface="Arial Narrow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://jana-kadlecova.xf.cz/2012/01/Zabava-krizovky-nas-bavi-5.html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111</TotalTime>
  <Words>210</Words>
  <Application>Microsoft Office PowerPoint</Application>
  <PresentationFormat>Předvádění na obrazovce (4:3)</PresentationFormat>
  <Paragraphs>33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Vylušti křížovku</vt:lpstr>
      <vt:lpstr>Pracuj podle návodu</vt:lpstr>
      <vt:lpstr>Doplň mě x mně, přepiš do sešitu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MoravcovaJ</cp:lastModifiedBy>
  <cp:revision>14</cp:revision>
  <dcterms:created xsi:type="dcterms:W3CDTF">2010-07-04T09:26:34Z</dcterms:created>
  <dcterms:modified xsi:type="dcterms:W3CDTF">2012-12-01T16:48:48Z</dcterms:modified>
</cp:coreProperties>
</file>