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78" y="-4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Obdélník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Obdélník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Obdélník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Obdélník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bdélník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Zaoblený obdélník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Zaoblený obdélník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Obdélník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60680A49-C924-42E1-BB86-31558659822F}" type="datetimeFigureOut">
              <a:rPr lang="cs-CZ" smtClean="0"/>
              <a:pPr/>
              <a:t>29.11.2012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83EB0E01-8A23-45F0-8984-FB71B360444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lu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680A49-C924-42E1-BB86-31558659822F}" type="datetimeFigureOut">
              <a:rPr lang="cs-CZ" smtClean="0"/>
              <a:pPr/>
              <a:t>29.11.2012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B0E01-8A23-45F0-8984-FB71B360444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lu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680A49-C924-42E1-BB86-31558659822F}" type="datetimeFigureOut">
              <a:rPr lang="cs-CZ" smtClean="0"/>
              <a:pPr/>
              <a:t>29.11.2012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B0E01-8A23-45F0-8984-FB71B360444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lu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680A49-C924-42E1-BB86-31558659822F}" type="datetimeFigureOut">
              <a:rPr lang="cs-CZ" smtClean="0"/>
              <a:pPr/>
              <a:t>29.11.2012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B0E01-8A23-45F0-8984-FB71B360444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lu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datum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60680A49-C924-42E1-BB86-31558659822F}" type="datetimeFigureOut">
              <a:rPr lang="cs-CZ" smtClean="0"/>
              <a:pPr/>
              <a:t>29.11.2012</a:t>
            </a:fld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83EB0E01-8A23-45F0-8984-FB71B360444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>
    <p:plu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60680A49-C924-42E1-BB86-31558659822F}" type="datetimeFigureOut">
              <a:rPr lang="cs-CZ" smtClean="0"/>
              <a:pPr/>
              <a:t>29.11.2012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83EB0E01-8A23-45F0-8984-FB71B360444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lu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680A49-C924-42E1-BB86-31558659822F}" type="datetimeFigureOut">
              <a:rPr lang="cs-CZ" smtClean="0"/>
              <a:pPr/>
              <a:t>29.11.2012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B0E01-8A23-45F0-8984-FB71B360444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lu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680A49-C924-42E1-BB86-31558659822F}" type="datetimeFigureOut">
              <a:rPr lang="cs-CZ" smtClean="0"/>
              <a:pPr/>
              <a:t>29.11.2012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B0E01-8A23-45F0-8984-FB71B360444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lu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680A49-C924-42E1-BB86-31558659822F}" type="datetimeFigureOut">
              <a:rPr lang="cs-CZ" smtClean="0"/>
              <a:pPr/>
              <a:t>29.11.2012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B0E01-8A23-45F0-8984-FB71B360444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lu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680A49-C924-42E1-BB86-31558659822F}" type="datetimeFigureOut">
              <a:rPr lang="cs-CZ" smtClean="0"/>
              <a:pPr/>
              <a:t>29.11.2012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B0E01-8A23-45F0-8984-FB71B360444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lu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680A49-C924-42E1-BB86-31558659822F}" type="datetimeFigureOut">
              <a:rPr lang="cs-CZ" smtClean="0"/>
              <a:pPr/>
              <a:t>29.11.2012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EB0E01-8A23-45F0-8984-FB71B360444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lus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Obdélník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Obdélník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Obdélník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Obdélník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Obdélník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Zaoblený obdélník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Zaoblený obdélník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Obdélník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Obdélník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Obdélník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Obdélník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Obdélník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Obdélník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60680A49-C924-42E1-BB86-31558659822F}" type="datetimeFigureOut">
              <a:rPr lang="cs-CZ" smtClean="0"/>
              <a:pPr/>
              <a:t>29.11.2012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83EB0E01-8A23-45F0-8984-FB71B360444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ransition>
    <p:plus/>
  </p:transition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err="1" smtClean="0"/>
              <a:t>Some</a:t>
            </a:r>
            <a:r>
              <a:rPr lang="cs-CZ" dirty="0" smtClean="0"/>
              <a:t> </a:t>
            </a:r>
            <a:r>
              <a:rPr lang="cs-CZ" dirty="0" err="1" smtClean="0"/>
              <a:t>and</a:t>
            </a:r>
            <a:r>
              <a:rPr lang="cs-CZ" dirty="0" smtClean="0"/>
              <a:t> </a:t>
            </a:r>
            <a:r>
              <a:rPr lang="cs-CZ" dirty="0" err="1" smtClean="0"/>
              <a:t>any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39552" y="4437112"/>
            <a:ext cx="4953000" cy="1752600"/>
          </a:xfrm>
        </p:spPr>
        <p:txBody>
          <a:bodyPr>
            <a:normAutofit/>
          </a:bodyPr>
          <a:lstStyle/>
          <a:p>
            <a:r>
              <a:rPr lang="cs-CZ" sz="4000" b="1" dirty="0" err="1" smtClean="0">
                <a:latin typeface="+mj-lt"/>
              </a:rPr>
              <a:t>USING</a:t>
            </a:r>
            <a:endParaRPr lang="cs-CZ" sz="4000" b="1" dirty="0">
              <a:latin typeface="+mj-lt"/>
            </a:endParaRPr>
          </a:p>
        </p:txBody>
      </p:sp>
    </p:spTree>
  </p:cSld>
  <p:clrMapOvr>
    <a:masterClrMapping/>
  </p:clrMapOvr>
  <p:transition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1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1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1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err="1" smtClean="0"/>
              <a:t>Some</a:t>
            </a:r>
            <a:r>
              <a:rPr lang="cs-CZ" dirty="0" smtClean="0"/>
              <a:t>, </a:t>
            </a:r>
            <a:r>
              <a:rPr lang="cs-CZ" dirty="0" err="1" smtClean="0"/>
              <a:t>any</a:t>
            </a:r>
            <a:r>
              <a:rPr lang="cs-CZ" dirty="0" smtClean="0"/>
              <a:t> – </a:t>
            </a:r>
            <a:r>
              <a:rPr lang="cs-CZ" dirty="0" err="1" smtClean="0"/>
              <a:t>When</a:t>
            </a:r>
            <a:r>
              <a:rPr lang="cs-CZ" dirty="0" smtClean="0"/>
              <a:t> do </a:t>
            </a:r>
            <a:r>
              <a:rPr lang="cs-CZ" dirty="0" err="1" smtClean="0"/>
              <a:t>we</a:t>
            </a:r>
            <a:r>
              <a:rPr lang="cs-CZ" dirty="0" smtClean="0"/>
              <a:t> use these </a:t>
            </a:r>
            <a:r>
              <a:rPr lang="cs-CZ" dirty="0" err="1" smtClean="0"/>
              <a:t>words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I </a:t>
            </a:r>
            <a:r>
              <a:rPr lang="cs-CZ" dirty="0" err="1" smtClean="0"/>
              <a:t>haven</a:t>
            </a:r>
            <a:r>
              <a:rPr lang="cs-CZ" dirty="0" smtClean="0"/>
              <a:t>´t </a:t>
            </a:r>
            <a:r>
              <a:rPr lang="cs-CZ" dirty="0" err="1" smtClean="0"/>
              <a:t>got</a:t>
            </a:r>
            <a:r>
              <a:rPr lang="cs-CZ" dirty="0" smtClean="0"/>
              <a:t> </a:t>
            </a:r>
            <a:r>
              <a:rPr lang="cs-CZ" b="1" dirty="0" err="1" smtClean="0"/>
              <a:t>any</a:t>
            </a:r>
            <a:r>
              <a:rPr lang="cs-CZ" dirty="0" smtClean="0"/>
              <a:t> </a:t>
            </a:r>
            <a:r>
              <a:rPr lang="cs-CZ" dirty="0" err="1" smtClean="0"/>
              <a:t>bananas</a:t>
            </a:r>
            <a:r>
              <a:rPr lang="cs-CZ" dirty="0" smtClean="0"/>
              <a:t>.</a:t>
            </a:r>
          </a:p>
          <a:p>
            <a:r>
              <a:rPr lang="cs-CZ" dirty="0" smtClean="0"/>
              <a:t>My </a:t>
            </a:r>
            <a:r>
              <a:rPr lang="cs-CZ" dirty="0" err="1" smtClean="0"/>
              <a:t>mum</a:t>
            </a:r>
            <a:r>
              <a:rPr lang="cs-CZ" dirty="0" smtClean="0"/>
              <a:t> </a:t>
            </a:r>
            <a:r>
              <a:rPr lang="cs-CZ" dirty="0" err="1" smtClean="0"/>
              <a:t>hasn</a:t>
            </a:r>
            <a:r>
              <a:rPr lang="cs-CZ" dirty="0" smtClean="0"/>
              <a:t>´t </a:t>
            </a:r>
            <a:r>
              <a:rPr lang="cs-CZ" dirty="0" err="1" smtClean="0"/>
              <a:t>got</a:t>
            </a:r>
            <a:r>
              <a:rPr lang="cs-CZ" dirty="0" smtClean="0"/>
              <a:t> </a:t>
            </a:r>
            <a:r>
              <a:rPr lang="cs-CZ" b="1" dirty="0" err="1" smtClean="0"/>
              <a:t>any</a:t>
            </a:r>
            <a:r>
              <a:rPr lang="cs-CZ" dirty="0" smtClean="0"/>
              <a:t> sister.</a:t>
            </a:r>
          </a:p>
          <a:p>
            <a:r>
              <a:rPr lang="cs-CZ" dirty="0" smtClean="0"/>
              <a:t>Are </a:t>
            </a:r>
            <a:r>
              <a:rPr lang="cs-CZ" dirty="0" err="1" smtClean="0"/>
              <a:t>there</a:t>
            </a:r>
            <a:r>
              <a:rPr lang="cs-CZ" dirty="0" smtClean="0"/>
              <a:t> </a:t>
            </a:r>
            <a:r>
              <a:rPr lang="cs-CZ" b="1" dirty="0" err="1" smtClean="0"/>
              <a:t>any</a:t>
            </a:r>
            <a:r>
              <a:rPr lang="cs-CZ" dirty="0" smtClean="0"/>
              <a:t> </a:t>
            </a:r>
            <a:r>
              <a:rPr lang="cs-CZ" dirty="0" err="1" smtClean="0"/>
              <a:t>kangaroos</a:t>
            </a:r>
            <a:r>
              <a:rPr lang="cs-CZ" dirty="0" smtClean="0"/>
              <a:t> </a:t>
            </a:r>
            <a:r>
              <a:rPr lang="cs-CZ" dirty="0" err="1" smtClean="0"/>
              <a:t>at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ZOO? (</a:t>
            </a:r>
            <a:r>
              <a:rPr lang="cs-CZ" dirty="0" err="1" smtClean="0"/>
              <a:t>Yes</a:t>
            </a:r>
            <a:r>
              <a:rPr lang="cs-CZ" dirty="0" smtClean="0"/>
              <a:t>, No)</a:t>
            </a:r>
          </a:p>
          <a:p>
            <a:r>
              <a:rPr lang="cs-CZ" dirty="0" err="1" smtClean="0"/>
              <a:t>Does</a:t>
            </a:r>
            <a:r>
              <a:rPr lang="cs-CZ" dirty="0" smtClean="0"/>
              <a:t> </a:t>
            </a:r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any</a:t>
            </a:r>
            <a:r>
              <a:rPr lang="cs-CZ" dirty="0" smtClean="0"/>
              <a:t> </a:t>
            </a:r>
            <a:r>
              <a:rPr lang="cs-CZ" dirty="0" err="1" smtClean="0"/>
              <a:t>questions</a:t>
            </a:r>
            <a:r>
              <a:rPr lang="cs-CZ" dirty="0" smtClean="0"/>
              <a:t>? (</a:t>
            </a:r>
            <a:r>
              <a:rPr lang="cs-CZ" dirty="0" err="1" smtClean="0"/>
              <a:t>Yes</a:t>
            </a:r>
            <a:r>
              <a:rPr lang="cs-CZ" dirty="0" smtClean="0"/>
              <a:t>, No)</a:t>
            </a:r>
          </a:p>
          <a:p>
            <a:r>
              <a:rPr lang="cs-CZ" dirty="0" err="1" smtClean="0"/>
              <a:t>There</a:t>
            </a:r>
            <a:r>
              <a:rPr lang="cs-CZ" dirty="0" smtClean="0"/>
              <a:t> are </a:t>
            </a:r>
            <a:r>
              <a:rPr lang="cs-CZ" b="1" dirty="0" err="1" smtClean="0"/>
              <a:t>some</a:t>
            </a:r>
            <a:r>
              <a:rPr lang="cs-CZ" b="1" dirty="0" smtClean="0"/>
              <a:t> </a:t>
            </a:r>
            <a:r>
              <a:rPr lang="cs-CZ" dirty="0" err="1" smtClean="0"/>
              <a:t>monkeys</a:t>
            </a:r>
            <a:r>
              <a:rPr lang="cs-CZ" dirty="0" smtClean="0"/>
              <a:t> </a:t>
            </a:r>
            <a:r>
              <a:rPr lang="cs-CZ" dirty="0" err="1" smtClean="0"/>
              <a:t>at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cage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We</a:t>
            </a:r>
            <a:r>
              <a:rPr lang="cs-CZ" dirty="0" smtClean="0"/>
              <a:t> </a:t>
            </a:r>
            <a:r>
              <a:rPr lang="cs-CZ" dirty="0" err="1" smtClean="0"/>
              <a:t>need</a:t>
            </a:r>
            <a:r>
              <a:rPr lang="cs-CZ" dirty="0" smtClean="0"/>
              <a:t> </a:t>
            </a:r>
            <a:r>
              <a:rPr lang="cs-CZ" b="1" dirty="0" err="1" smtClean="0"/>
              <a:t>some</a:t>
            </a:r>
            <a:r>
              <a:rPr lang="cs-CZ" dirty="0" smtClean="0"/>
              <a:t> </a:t>
            </a:r>
            <a:r>
              <a:rPr lang="cs-CZ" dirty="0" err="1" smtClean="0"/>
              <a:t>apples</a:t>
            </a:r>
            <a:r>
              <a:rPr lang="cs-CZ" dirty="0" smtClean="0"/>
              <a:t> </a:t>
            </a:r>
            <a:r>
              <a:rPr lang="cs-CZ" dirty="0" err="1" smtClean="0"/>
              <a:t>and</a:t>
            </a:r>
            <a:r>
              <a:rPr lang="cs-CZ" dirty="0" smtClean="0"/>
              <a:t> </a:t>
            </a:r>
            <a:r>
              <a:rPr lang="cs-CZ" dirty="0" err="1" smtClean="0"/>
              <a:t>bananas</a:t>
            </a:r>
            <a:r>
              <a:rPr lang="cs-CZ" dirty="0" smtClean="0"/>
              <a:t>.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ransition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8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9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0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1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2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3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3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4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4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4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5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5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5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Some</a:t>
            </a:r>
            <a:r>
              <a:rPr lang="cs-CZ" dirty="0" smtClean="0"/>
              <a:t>, </a:t>
            </a:r>
            <a:r>
              <a:rPr lang="cs-CZ" dirty="0" err="1" smtClean="0"/>
              <a:t>any</a:t>
            </a:r>
            <a:r>
              <a:rPr lang="cs-CZ" dirty="0" smtClean="0"/>
              <a:t> – </a:t>
            </a:r>
            <a:r>
              <a:rPr lang="cs-CZ" dirty="0" err="1" smtClean="0"/>
              <a:t>correct</a:t>
            </a:r>
            <a:r>
              <a:rPr lang="cs-CZ" dirty="0" smtClean="0"/>
              <a:t> </a:t>
            </a:r>
            <a:r>
              <a:rPr lang="cs-CZ" dirty="0" err="1" smtClean="0"/>
              <a:t>sentences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Dan </a:t>
            </a:r>
            <a:r>
              <a:rPr lang="cs-CZ" dirty="0" err="1" smtClean="0"/>
              <a:t>needs</a:t>
            </a:r>
            <a:r>
              <a:rPr lang="cs-CZ" dirty="0" smtClean="0"/>
              <a:t> </a:t>
            </a:r>
            <a:r>
              <a:rPr lang="cs-CZ" dirty="0" err="1" smtClean="0"/>
              <a:t>any</a:t>
            </a:r>
            <a:r>
              <a:rPr lang="cs-CZ" dirty="0" smtClean="0"/>
              <a:t> </a:t>
            </a:r>
            <a:r>
              <a:rPr lang="cs-CZ" dirty="0" err="1" smtClean="0"/>
              <a:t>new</a:t>
            </a:r>
            <a:r>
              <a:rPr lang="cs-CZ" dirty="0" smtClean="0"/>
              <a:t> </a:t>
            </a:r>
            <a:r>
              <a:rPr lang="cs-CZ" dirty="0" err="1" smtClean="0"/>
              <a:t>boots</a:t>
            </a:r>
            <a:r>
              <a:rPr lang="cs-CZ" dirty="0" smtClean="0"/>
              <a:t>.</a:t>
            </a:r>
          </a:p>
          <a:p>
            <a:r>
              <a:rPr lang="cs-CZ" dirty="0" smtClean="0"/>
              <a:t>I don´t </a:t>
            </a:r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some</a:t>
            </a:r>
            <a:r>
              <a:rPr lang="cs-CZ" dirty="0" smtClean="0"/>
              <a:t> money.</a:t>
            </a:r>
          </a:p>
          <a:p>
            <a:r>
              <a:rPr lang="cs-CZ" dirty="0" smtClean="0"/>
              <a:t>I </a:t>
            </a:r>
            <a:r>
              <a:rPr lang="cs-CZ" dirty="0" err="1" smtClean="0"/>
              <a:t>will</a:t>
            </a:r>
            <a:r>
              <a:rPr lang="cs-CZ" dirty="0" smtClean="0"/>
              <a:t> </a:t>
            </a:r>
            <a:r>
              <a:rPr lang="cs-CZ" dirty="0" err="1" smtClean="0"/>
              <a:t>buy</a:t>
            </a:r>
            <a:r>
              <a:rPr lang="cs-CZ" dirty="0" smtClean="0"/>
              <a:t> </a:t>
            </a:r>
            <a:r>
              <a:rPr lang="cs-CZ" dirty="0" err="1" smtClean="0"/>
              <a:t>some</a:t>
            </a:r>
            <a:r>
              <a:rPr lang="cs-CZ" dirty="0" smtClean="0"/>
              <a:t> </a:t>
            </a:r>
            <a:r>
              <a:rPr lang="cs-CZ" dirty="0" err="1" smtClean="0"/>
              <a:t>new</a:t>
            </a:r>
            <a:r>
              <a:rPr lang="cs-CZ" dirty="0" smtClean="0"/>
              <a:t> </a:t>
            </a:r>
            <a:r>
              <a:rPr lang="cs-CZ" dirty="0" err="1" smtClean="0"/>
              <a:t>pet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beggar</a:t>
            </a:r>
            <a:r>
              <a:rPr lang="cs-CZ" dirty="0" smtClean="0"/>
              <a:t> </a:t>
            </a:r>
            <a:r>
              <a:rPr lang="cs-CZ" dirty="0" err="1" smtClean="0"/>
              <a:t>hasn</a:t>
            </a:r>
            <a:r>
              <a:rPr lang="cs-CZ" dirty="0" smtClean="0"/>
              <a:t>´t </a:t>
            </a:r>
            <a:r>
              <a:rPr lang="cs-CZ" dirty="0" err="1" smtClean="0"/>
              <a:t>got</a:t>
            </a:r>
            <a:r>
              <a:rPr lang="cs-CZ" dirty="0" smtClean="0"/>
              <a:t> </a:t>
            </a:r>
            <a:r>
              <a:rPr lang="cs-CZ" dirty="0" err="1" smtClean="0"/>
              <a:t>some</a:t>
            </a:r>
            <a:r>
              <a:rPr lang="cs-CZ" dirty="0" smtClean="0"/>
              <a:t> </a:t>
            </a:r>
            <a:r>
              <a:rPr lang="cs-CZ" dirty="0" err="1" smtClean="0"/>
              <a:t>food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we</a:t>
            </a:r>
            <a:r>
              <a:rPr lang="cs-CZ" dirty="0" smtClean="0"/>
              <a:t> </a:t>
            </a:r>
            <a:r>
              <a:rPr lang="cs-CZ" dirty="0" err="1" smtClean="0"/>
              <a:t>got</a:t>
            </a:r>
            <a:r>
              <a:rPr lang="cs-CZ" dirty="0" smtClean="0"/>
              <a:t> </a:t>
            </a:r>
            <a:r>
              <a:rPr lang="cs-CZ" dirty="0" err="1" smtClean="0"/>
              <a:t>some</a:t>
            </a:r>
            <a:r>
              <a:rPr lang="cs-CZ" dirty="0" smtClean="0"/>
              <a:t> </a:t>
            </a:r>
            <a:r>
              <a:rPr lang="cs-CZ" dirty="0" err="1" smtClean="0"/>
              <a:t>apricots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Can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buy</a:t>
            </a:r>
            <a:r>
              <a:rPr lang="cs-CZ" dirty="0" smtClean="0"/>
              <a:t> </a:t>
            </a:r>
            <a:r>
              <a:rPr lang="cs-CZ" dirty="0" err="1" smtClean="0"/>
              <a:t>some</a:t>
            </a:r>
            <a:r>
              <a:rPr lang="cs-CZ" dirty="0" smtClean="0"/>
              <a:t> </a:t>
            </a:r>
            <a:r>
              <a:rPr lang="cs-CZ" dirty="0" err="1" smtClean="0"/>
              <a:t>bottle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wine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bat</a:t>
            </a:r>
            <a:r>
              <a:rPr lang="cs-CZ" dirty="0" smtClean="0"/>
              <a:t> </a:t>
            </a:r>
            <a:r>
              <a:rPr lang="cs-CZ" dirty="0" err="1" smtClean="0"/>
              <a:t>wants</a:t>
            </a:r>
            <a:r>
              <a:rPr lang="cs-CZ" dirty="0" smtClean="0"/>
              <a:t> </a:t>
            </a:r>
            <a:r>
              <a:rPr lang="cs-CZ" dirty="0" err="1" smtClean="0"/>
              <a:t>any</a:t>
            </a:r>
            <a:r>
              <a:rPr lang="cs-CZ" dirty="0" smtClean="0"/>
              <a:t> </a:t>
            </a:r>
            <a:r>
              <a:rPr lang="cs-CZ" dirty="0" err="1" smtClean="0"/>
              <a:t>blood</a:t>
            </a:r>
            <a:r>
              <a:rPr lang="cs-CZ" dirty="0" smtClean="0"/>
              <a:t>.</a:t>
            </a:r>
          </a:p>
          <a:p>
            <a:r>
              <a:rPr lang="cs-CZ" dirty="0" smtClean="0"/>
              <a:t>Do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eat</a:t>
            </a:r>
            <a:r>
              <a:rPr lang="cs-CZ" dirty="0" smtClean="0"/>
              <a:t> </a:t>
            </a:r>
            <a:r>
              <a:rPr lang="cs-CZ" dirty="0" err="1" smtClean="0"/>
              <a:t>some</a:t>
            </a:r>
            <a:r>
              <a:rPr lang="cs-CZ" dirty="0" smtClean="0"/>
              <a:t> </a:t>
            </a:r>
            <a:r>
              <a:rPr lang="cs-CZ" dirty="0" err="1" smtClean="0"/>
              <a:t>vegetable</a:t>
            </a:r>
            <a:r>
              <a:rPr lang="cs-CZ" dirty="0" smtClean="0"/>
              <a:t> </a:t>
            </a:r>
            <a:r>
              <a:rPr lang="cs-CZ" dirty="0" err="1" smtClean="0"/>
              <a:t>salad</a:t>
            </a:r>
            <a:r>
              <a:rPr lang="cs-CZ" dirty="0" smtClean="0"/>
              <a:t>?</a:t>
            </a:r>
          </a:p>
          <a:p>
            <a:r>
              <a:rPr lang="cs-CZ" dirty="0" smtClean="0"/>
              <a:t>My sister </a:t>
            </a:r>
            <a:r>
              <a:rPr lang="cs-CZ" dirty="0" err="1" smtClean="0"/>
              <a:t>wants</a:t>
            </a:r>
            <a:r>
              <a:rPr lang="cs-CZ" dirty="0" smtClean="0"/>
              <a:t> to </a:t>
            </a:r>
            <a:r>
              <a:rPr lang="cs-CZ" dirty="0" err="1" smtClean="0"/>
              <a:t>buy</a:t>
            </a:r>
            <a:r>
              <a:rPr lang="cs-CZ" dirty="0" smtClean="0"/>
              <a:t> </a:t>
            </a:r>
            <a:r>
              <a:rPr lang="cs-CZ" dirty="0" err="1" smtClean="0"/>
              <a:t>any</a:t>
            </a:r>
            <a:r>
              <a:rPr lang="cs-CZ" dirty="0" smtClean="0"/>
              <a:t> </a:t>
            </a:r>
            <a:r>
              <a:rPr lang="cs-CZ" dirty="0" err="1" smtClean="0"/>
              <a:t>skirt</a:t>
            </a:r>
            <a:r>
              <a:rPr lang="cs-CZ" dirty="0" smtClean="0"/>
              <a:t>.</a:t>
            </a:r>
            <a:endParaRPr lang="cs-CZ" dirty="0"/>
          </a:p>
        </p:txBody>
      </p:sp>
    </p:spTree>
  </p:cSld>
  <p:clrMapOvr>
    <a:masterClrMapping/>
  </p:clrMapOvr>
  <p:transition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12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1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1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1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1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1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22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2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2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3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3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3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3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4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41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42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4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4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4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4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5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5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5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5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5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61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62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6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6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3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6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6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7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71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USING</a:t>
            </a:r>
            <a:r>
              <a:rPr lang="cs-CZ" dirty="0" smtClean="0"/>
              <a:t> </a:t>
            </a:r>
            <a:r>
              <a:rPr lang="cs-CZ" dirty="0" err="1" smtClean="0"/>
              <a:t>SOME</a:t>
            </a:r>
            <a:r>
              <a:rPr lang="cs-CZ" dirty="0" smtClean="0"/>
              <a:t> AND </a:t>
            </a:r>
            <a:r>
              <a:rPr lang="cs-CZ" dirty="0" err="1" smtClean="0"/>
              <a:t>ANY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249424"/>
            <a:ext cx="8229600" cy="1179576"/>
          </a:xfrm>
        </p:spPr>
        <p:txBody>
          <a:bodyPr/>
          <a:lstStyle/>
          <a:p>
            <a:r>
              <a:rPr lang="cs-CZ" dirty="0" err="1" smtClean="0"/>
              <a:t>SOME</a:t>
            </a:r>
            <a:r>
              <a:rPr lang="cs-CZ" dirty="0" smtClean="0"/>
              <a:t>: positive </a:t>
            </a:r>
            <a:r>
              <a:rPr lang="cs-CZ" dirty="0" err="1" smtClean="0"/>
              <a:t>sentences</a:t>
            </a:r>
            <a:endParaRPr lang="cs-CZ" dirty="0" smtClean="0"/>
          </a:p>
          <a:p>
            <a:r>
              <a:rPr lang="cs-CZ" dirty="0" err="1" smtClean="0"/>
              <a:t>ANY</a:t>
            </a:r>
            <a:r>
              <a:rPr lang="cs-CZ" dirty="0" smtClean="0"/>
              <a:t>: negative </a:t>
            </a:r>
            <a:r>
              <a:rPr lang="cs-CZ" dirty="0" err="1" smtClean="0"/>
              <a:t>sentences</a:t>
            </a:r>
            <a:r>
              <a:rPr lang="cs-CZ" dirty="0" smtClean="0"/>
              <a:t>, </a:t>
            </a:r>
            <a:r>
              <a:rPr lang="cs-CZ" dirty="0" err="1" smtClean="0"/>
              <a:t>Yes</a:t>
            </a:r>
            <a:r>
              <a:rPr lang="cs-CZ" dirty="0" smtClean="0"/>
              <a:t> No </a:t>
            </a:r>
            <a:r>
              <a:rPr lang="cs-CZ" dirty="0" err="1" smtClean="0"/>
              <a:t>questions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547664" y="3429000"/>
            <a:ext cx="57606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Both</a:t>
            </a:r>
            <a:r>
              <a:rPr lang="cs-CZ" dirty="0" smtClean="0"/>
              <a:t> </a:t>
            </a:r>
            <a:r>
              <a:rPr lang="cs-CZ" dirty="0" err="1" smtClean="0"/>
              <a:t>we</a:t>
            </a:r>
            <a:r>
              <a:rPr lang="cs-CZ" dirty="0" smtClean="0"/>
              <a:t> use </a:t>
            </a:r>
            <a:r>
              <a:rPr lang="cs-CZ" dirty="0" err="1" smtClean="0"/>
              <a:t>with</a:t>
            </a:r>
            <a:r>
              <a:rPr lang="cs-CZ" dirty="0" smtClean="0"/>
              <a:t> </a:t>
            </a:r>
            <a:r>
              <a:rPr lang="cs-CZ" dirty="0" err="1" smtClean="0"/>
              <a:t>countable</a:t>
            </a:r>
            <a:r>
              <a:rPr lang="cs-CZ" dirty="0" smtClean="0"/>
              <a:t> </a:t>
            </a:r>
            <a:r>
              <a:rPr lang="cs-CZ" dirty="0" err="1" smtClean="0"/>
              <a:t>nouns</a:t>
            </a:r>
            <a:r>
              <a:rPr lang="cs-CZ" dirty="0" smtClean="0"/>
              <a:t> </a:t>
            </a:r>
            <a:r>
              <a:rPr lang="cs-CZ" u="sng" dirty="0" smtClean="0"/>
              <a:t>in </a:t>
            </a:r>
            <a:r>
              <a:rPr lang="cs-CZ" u="sng" dirty="0" err="1" smtClean="0"/>
              <a:t>plural</a:t>
            </a:r>
            <a:r>
              <a:rPr lang="cs-CZ" u="sng" dirty="0" smtClean="0"/>
              <a:t> </a:t>
            </a:r>
            <a:r>
              <a:rPr lang="cs-CZ" dirty="0" err="1" smtClean="0"/>
              <a:t>and</a:t>
            </a:r>
            <a:r>
              <a:rPr lang="cs-CZ" dirty="0" smtClean="0"/>
              <a:t> </a:t>
            </a:r>
            <a:r>
              <a:rPr lang="cs-CZ" dirty="0" err="1" smtClean="0"/>
              <a:t>uncountable</a:t>
            </a:r>
            <a:r>
              <a:rPr lang="cs-CZ" dirty="0" smtClean="0"/>
              <a:t> </a:t>
            </a:r>
            <a:r>
              <a:rPr lang="cs-CZ" dirty="0" err="1" smtClean="0"/>
              <a:t>nouns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23528" y="4293096"/>
            <a:ext cx="561662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/>
              <a:t>Countable Nouns</a:t>
            </a:r>
            <a:r>
              <a:rPr lang="en-US" dirty="0" smtClean="0"/>
              <a:t> </a:t>
            </a:r>
            <a:r>
              <a:rPr lang="en-US" b="1" dirty="0" smtClean="0"/>
              <a:t>- Some people </a:t>
            </a:r>
            <a:r>
              <a:rPr lang="en-US" dirty="0" smtClean="0"/>
              <a:t>in my school l</a:t>
            </a:r>
            <a:r>
              <a:rPr lang="cs-CZ" dirty="0" err="1" smtClean="0"/>
              <a:t>ove</a:t>
            </a:r>
            <a:r>
              <a:rPr lang="cs-CZ" dirty="0" smtClean="0"/>
              <a:t> </a:t>
            </a:r>
            <a:r>
              <a:rPr lang="cs-CZ" dirty="0" err="1" smtClean="0"/>
              <a:t>hip</a:t>
            </a:r>
            <a:r>
              <a:rPr lang="cs-CZ" dirty="0" smtClean="0"/>
              <a:t> hop</a:t>
            </a:r>
            <a:r>
              <a:rPr lang="en-US" dirty="0" smtClean="0"/>
              <a:t>.'</a:t>
            </a:r>
            <a:br>
              <a:rPr lang="en-US" dirty="0" smtClean="0"/>
            </a:br>
            <a:r>
              <a:rPr lang="en-US" i="1" dirty="0" smtClean="0"/>
              <a:t>Uncountable Nouns</a:t>
            </a:r>
            <a:r>
              <a:rPr lang="en-US" dirty="0" smtClean="0"/>
              <a:t> - There was </a:t>
            </a:r>
            <a:r>
              <a:rPr lang="en-US" b="1" dirty="0" smtClean="0"/>
              <a:t>some snow </a:t>
            </a:r>
            <a:r>
              <a:rPr lang="en-US" dirty="0" smtClean="0"/>
              <a:t>here last winter.'</a:t>
            </a:r>
          </a:p>
          <a:p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2483768" y="5589240"/>
            <a:ext cx="5328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Do you have </a:t>
            </a:r>
            <a:r>
              <a:rPr lang="en-US" b="1" dirty="0" smtClean="0"/>
              <a:t>any </a:t>
            </a:r>
            <a:r>
              <a:rPr lang="cs-CZ" b="1" dirty="0" err="1" smtClean="0"/>
              <a:t>pots</a:t>
            </a:r>
            <a:r>
              <a:rPr lang="en-US" b="1" dirty="0" smtClean="0"/>
              <a:t> </a:t>
            </a:r>
            <a:r>
              <a:rPr lang="en-US" dirty="0" smtClean="0"/>
              <a:t>?</a:t>
            </a:r>
            <a:br>
              <a:rPr lang="en-US" dirty="0" smtClean="0"/>
            </a:br>
            <a:r>
              <a:rPr lang="en-US" dirty="0" smtClean="0"/>
              <a:t> I don't have </a:t>
            </a:r>
            <a:r>
              <a:rPr lang="en-US" b="1" dirty="0" smtClean="0"/>
              <a:t>any sugar</a:t>
            </a:r>
            <a:r>
              <a:rPr lang="en-US" dirty="0" smtClean="0"/>
              <a:t>.</a:t>
            </a:r>
            <a:endParaRPr lang="cs-CZ" dirty="0"/>
          </a:p>
        </p:txBody>
      </p:sp>
    </p:spTree>
  </p:cSld>
  <p:clrMapOvr>
    <a:masterClrMapping/>
  </p:clrMapOvr>
  <p:transition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 override="childStyle"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italic"/>
                                      </p:to>
                                    </p:set>
                                    <p:set>
                                      <p:cBhvr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39" dur="1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40" dur="1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1" dur="1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1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4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6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err="1" smtClean="0"/>
              <a:t>Create</a:t>
            </a:r>
            <a:r>
              <a:rPr lang="cs-CZ" dirty="0" smtClean="0"/>
              <a:t> </a:t>
            </a:r>
            <a:r>
              <a:rPr lang="cs-CZ" dirty="0" err="1" smtClean="0"/>
              <a:t>your</a:t>
            </a:r>
            <a:r>
              <a:rPr lang="cs-CZ" dirty="0" smtClean="0"/>
              <a:t> </a:t>
            </a:r>
            <a:r>
              <a:rPr lang="cs-CZ" dirty="0" err="1" smtClean="0"/>
              <a:t>own</a:t>
            </a:r>
            <a:r>
              <a:rPr lang="cs-CZ" dirty="0" smtClean="0"/>
              <a:t> </a:t>
            </a:r>
            <a:r>
              <a:rPr lang="cs-CZ" dirty="0" err="1" smtClean="0"/>
              <a:t>sentences</a:t>
            </a:r>
            <a:r>
              <a:rPr lang="cs-CZ" dirty="0" smtClean="0"/>
              <a:t>. Use </a:t>
            </a:r>
            <a:r>
              <a:rPr lang="cs-CZ" dirty="0" err="1" smtClean="0"/>
              <a:t>words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249424"/>
            <a:ext cx="3178696" cy="4325112"/>
          </a:xfrm>
        </p:spPr>
        <p:txBody>
          <a:bodyPr/>
          <a:lstStyle/>
          <a:p>
            <a:r>
              <a:rPr lang="cs-CZ" dirty="0" err="1" smtClean="0"/>
              <a:t>apples</a:t>
            </a:r>
            <a:endParaRPr lang="cs-CZ" dirty="0" smtClean="0"/>
          </a:p>
          <a:p>
            <a:r>
              <a:rPr lang="cs-CZ" dirty="0" err="1" smtClean="0"/>
              <a:t>butter</a:t>
            </a:r>
            <a:endParaRPr lang="cs-CZ" dirty="0" smtClean="0"/>
          </a:p>
          <a:p>
            <a:r>
              <a:rPr lang="cs-CZ" dirty="0" err="1" smtClean="0"/>
              <a:t>cap</a:t>
            </a:r>
            <a:endParaRPr lang="cs-CZ" dirty="0" smtClean="0"/>
          </a:p>
          <a:p>
            <a:r>
              <a:rPr lang="cs-CZ" dirty="0" err="1" smtClean="0"/>
              <a:t>desk</a:t>
            </a:r>
            <a:endParaRPr lang="cs-CZ" dirty="0" smtClean="0"/>
          </a:p>
          <a:p>
            <a:r>
              <a:rPr lang="cs-CZ" dirty="0" smtClean="0"/>
              <a:t>a </a:t>
            </a:r>
            <a:r>
              <a:rPr lang="cs-CZ" dirty="0" err="1" smtClean="0"/>
              <a:t>bottle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water</a:t>
            </a:r>
            <a:endParaRPr lang="cs-CZ" dirty="0" smtClean="0"/>
          </a:p>
          <a:p>
            <a:r>
              <a:rPr lang="cs-CZ" dirty="0" smtClean="0"/>
              <a:t>ring</a:t>
            </a:r>
          </a:p>
          <a:p>
            <a:r>
              <a:rPr lang="cs-CZ" dirty="0" err="1" smtClean="0"/>
              <a:t>flowers</a:t>
            </a:r>
            <a:endParaRPr lang="cs-CZ" dirty="0" smtClean="0"/>
          </a:p>
          <a:p>
            <a:r>
              <a:rPr lang="cs-CZ" dirty="0" err="1" smtClean="0"/>
              <a:t>flour</a:t>
            </a:r>
            <a:endParaRPr lang="cs-CZ" dirty="0" smtClean="0"/>
          </a:p>
          <a:p>
            <a:r>
              <a:rPr lang="cs-CZ" dirty="0" err="1" smtClean="0"/>
              <a:t>chocolate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4067944" y="2132856"/>
            <a:ext cx="3178696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Char char="•"/>
              <a:tabLst/>
              <a:defRPr/>
            </a:pPr>
            <a:r>
              <a:rPr kumimoji="0" lang="cs-CZ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buy</a:t>
            </a:r>
            <a:endParaRPr kumimoji="0" lang="cs-CZ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Char char="•"/>
              <a:tabLst/>
              <a:defRPr/>
            </a:pPr>
            <a:r>
              <a:rPr lang="cs-CZ" sz="2800" dirty="0" err="1" smtClean="0"/>
              <a:t>s</a:t>
            </a:r>
            <a:r>
              <a:rPr lang="cs-CZ" sz="2800" dirty="0" err="1" smtClean="0"/>
              <a:t>ell</a:t>
            </a:r>
            <a:endParaRPr lang="cs-CZ" sz="2800" dirty="0" smtClean="0"/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Char char="•"/>
              <a:tabLst/>
              <a:defRPr/>
            </a:pPr>
            <a:r>
              <a:rPr kumimoji="0" lang="cs-CZ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hire</a:t>
            </a:r>
            <a:endParaRPr kumimoji="0" lang="cs-CZ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Char char="•"/>
              <a:tabLst/>
              <a:defRPr/>
            </a:pPr>
            <a:r>
              <a:rPr lang="cs-CZ" sz="2800" dirty="0" err="1" smtClean="0"/>
              <a:t>accept</a:t>
            </a:r>
            <a:endParaRPr lang="cs-CZ" sz="2800" dirty="0" smtClean="0"/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Char char="•"/>
              <a:tabLst/>
              <a:defRPr/>
            </a:pPr>
            <a:r>
              <a:rPr kumimoji="0" lang="cs-CZ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deliver</a:t>
            </a:r>
            <a:endParaRPr kumimoji="0" lang="cs-CZ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Char char="•"/>
              <a:tabLst/>
              <a:defRPr/>
            </a:pPr>
            <a:r>
              <a:rPr kumimoji="0" lang="cs-CZ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choose</a:t>
            </a:r>
            <a:endParaRPr kumimoji="0" lang="cs-CZ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Char char="•"/>
              <a:tabLst/>
              <a:defRPr/>
            </a:pPr>
            <a:r>
              <a:rPr kumimoji="0" lang="cs-CZ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divide</a:t>
            </a:r>
            <a:endParaRPr kumimoji="0" lang="cs-CZ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Char char="•"/>
              <a:tabLst/>
              <a:defRPr/>
            </a:pPr>
            <a:r>
              <a:rPr kumimoji="0" lang="cs-CZ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inform</a:t>
            </a:r>
            <a:endParaRPr kumimoji="0" lang="cs-CZ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Char char="•"/>
              <a:tabLst/>
              <a:defRPr/>
            </a:pPr>
            <a:r>
              <a:rPr kumimoji="0" lang="cs-CZ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order</a:t>
            </a:r>
            <a:endParaRPr kumimoji="0" lang="cs-CZ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Char char="•"/>
              <a:tabLst/>
              <a:defRPr/>
            </a:pPr>
            <a:endParaRPr kumimoji="0" lang="cs-CZ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3"/>
              </a:buClr>
              <a:buSzTx/>
              <a:buFont typeface="Georgia"/>
              <a:buChar char="•"/>
              <a:tabLst/>
              <a:defRPr/>
            </a:pPr>
            <a:endParaRPr kumimoji="0" lang="cs-CZ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4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4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53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54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5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6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57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  <p:bldP spid="4" grpId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istický">
  <a:themeElements>
    <a:clrScheme name="Urbanistický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Urbanistický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Urbanist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164</TotalTime>
  <Words>209</Words>
  <Application>Microsoft Office PowerPoint</Application>
  <PresentationFormat>Předvádění na obrazovce (4:3)</PresentationFormat>
  <Paragraphs>44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Urbanistický</vt:lpstr>
      <vt:lpstr>Some and any</vt:lpstr>
      <vt:lpstr>Some, any – When do we use these words?</vt:lpstr>
      <vt:lpstr>Some, any – correct sentences</vt:lpstr>
      <vt:lpstr>USING SOME AND ANY</vt:lpstr>
      <vt:lpstr>Create your own sentences. Use words:</vt:lpstr>
    </vt:vector>
  </TitlesOfParts>
  <Company>ZŠ Heřmanova Huť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Some and any</dc:title>
  <dc:creator>Sborovna1</dc:creator>
  <cp:lastModifiedBy>Sborovna1</cp:lastModifiedBy>
  <cp:revision>12</cp:revision>
  <dcterms:created xsi:type="dcterms:W3CDTF">2012-11-28T10:36:12Z</dcterms:created>
  <dcterms:modified xsi:type="dcterms:W3CDTF">2012-11-29T09:21:52Z</dcterms:modified>
</cp:coreProperties>
</file>