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4" r:id="rId3"/>
    <p:sldId id="262" r:id="rId4"/>
    <p:sldId id="263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8" d="100"/>
          <a:sy n="78" d="100"/>
        </p:scale>
        <p:origin x="-1134" y="-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624337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2968058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jana-kadlecova.xf.cz/2012/01/Zabava-krizovky-nas-bavi-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procvičování učiva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smtClean="0"/>
              <a:t>Jana Moravcová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Doplňte ve </a:t>
            </a:r>
            <a:r>
              <a:rPr lang="cs-CZ" dirty="0" smtClean="0"/>
              <a:t>skupině slova, přepište.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Na krásné </a:t>
            </a:r>
            <a:r>
              <a:rPr lang="cs-CZ" dirty="0" err="1" smtClean="0">
                <a:latin typeface="Arial Narrow" pitchFamily="34" charset="0"/>
              </a:rPr>
              <a:t>kv</a:t>
            </a:r>
            <a:r>
              <a:rPr lang="cs-CZ" dirty="0" smtClean="0">
                <a:latin typeface="Arial Narrow" pitchFamily="34" charset="0"/>
              </a:rPr>
              <a:t>…</a:t>
            </a:r>
            <a:r>
              <a:rPr lang="cs-CZ" dirty="0" err="1" smtClean="0">
                <a:latin typeface="Arial Narrow" pitchFamily="34" charset="0"/>
              </a:rPr>
              <a:t>tiny</a:t>
            </a:r>
            <a:r>
              <a:rPr lang="cs-CZ" dirty="0" smtClean="0">
                <a:latin typeface="Arial Narrow" pitchFamily="34" charset="0"/>
              </a:rPr>
              <a:t> sedají </a:t>
            </a:r>
            <a:r>
              <a:rPr lang="cs-CZ" dirty="0" err="1" smtClean="0">
                <a:latin typeface="Arial Narrow" pitchFamily="34" charset="0"/>
              </a:rPr>
              <a:t>zp</a:t>
            </a:r>
            <a:r>
              <a:rPr lang="cs-CZ" dirty="0" smtClean="0">
                <a:latin typeface="Arial Narrow" pitchFamily="34" charset="0"/>
              </a:rPr>
              <a:t>…</a:t>
            </a:r>
            <a:r>
              <a:rPr lang="cs-CZ" dirty="0" err="1" smtClean="0">
                <a:latin typeface="Arial Narrow" pitchFamily="34" charset="0"/>
              </a:rPr>
              <a:t>vaví</a:t>
            </a:r>
            <a:r>
              <a:rPr lang="cs-CZ" dirty="0" smtClean="0">
                <a:latin typeface="Arial Narrow" pitchFamily="34" charset="0"/>
              </a:rPr>
              <a:t> ptáci. </a:t>
            </a:r>
          </a:p>
          <a:p>
            <a:r>
              <a:rPr lang="cs-CZ" dirty="0" smtClean="0">
                <a:latin typeface="Arial Narrow" pitchFamily="34" charset="0"/>
              </a:rPr>
              <a:t>Po m…stě chodím p…</a:t>
            </a:r>
            <a:r>
              <a:rPr lang="cs-CZ" dirty="0" err="1" smtClean="0">
                <a:latin typeface="Arial Narrow" pitchFamily="34" charset="0"/>
              </a:rPr>
              <a:t>šky</a:t>
            </a:r>
            <a:r>
              <a:rPr lang="cs-CZ" dirty="0" smtClean="0">
                <a:latin typeface="Arial Narrow" pitchFamily="34" charset="0"/>
              </a:rPr>
              <a:t>.</a:t>
            </a:r>
          </a:p>
          <a:p>
            <a:r>
              <a:rPr lang="cs-CZ" dirty="0" smtClean="0">
                <a:latin typeface="Arial Narrow" pitchFamily="34" charset="0"/>
              </a:rPr>
              <a:t>Dalekohledem ob…vil </a:t>
            </a:r>
            <a:r>
              <a:rPr lang="cs-CZ" dirty="0" err="1" smtClean="0">
                <a:latin typeface="Arial Narrow" pitchFamily="34" charset="0"/>
              </a:rPr>
              <a:t>hv</a:t>
            </a:r>
            <a:r>
              <a:rPr lang="cs-CZ" dirty="0" smtClean="0">
                <a:latin typeface="Arial Narrow" pitchFamily="34" charset="0"/>
              </a:rPr>
              <a:t>…</a:t>
            </a:r>
            <a:r>
              <a:rPr lang="cs-CZ" dirty="0" err="1" smtClean="0">
                <a:latin typeface="Arial Narrow" pitchFamily="34" charset="0"/>
              </a:rPr>
              <a:t>zdu</a:t>
            </a:r>
            <a:r>
              <a:rPr lang="cs-CZ" dirty="0" smtClean="0">
                <a:latin typeface="Arial Narrow" pitchFamily="34" charset="0"/>
              </a:rPr>
              <a:t>. </a:t>
            </a:r>
          </a:p>
          <a:p>
            <a:r>
              <a:rPr lang="cs-CZ" dirty="0" smtClean="0">
                <a:latin typeface="Arial Narrow" pitchFamily="34" charset="0"/>
              </a:rPr>
              <a:t>Vlak v…l do nádraží. </a:t>
            </a:r>
          </a:p>
          <a:p>
            <a:r>
              <a:rPr lang="cs-CZ" dirty="0" smtClean="0">
                <a:latin typeface="Arial Narrow" pitchFamily="34" charset="0"/>
              </a:rPr>
              <a:t>Vláčel ob…</a:t>
            </a:r>
            <a:r>
              <a:rPr lang="cs-CZ" dirty="0" err="1" smtClean="0">
                <a:latin typeface="Arial Narrow" pitchFamily="34" charset="0"/>
              </a:rPr>
              <a:t>mný</a:t>
            </a:r>
            <a:r>
              <a:rPr lang="cs-CZ" dirty="0" smtClean="0">
                <a:latin typeface="Arial Narrow" pitchFamily="34" charset="0"/>
              </a:rPr>
              <a:t> kufr. </a:t>
            </a:r>
          </a:p>
          <a:p>
            <a:r>
              <a:rPr lang="cs-CZ" dirty="0" smtClean="0">
                <a:latin typeface="Arial Narrow" pitchFamily="34" charset="0"/>
              </a:rPr>
              <a:t>Minul v…</a:t>
            </a:r>
            <a:r>
              <a:rPr lang="cs-CZ" dirty="0" err="1" smtClean="0">
                <a:latin typeface="Arial Narrow" pitchFamily="34" charset="0"/>
              </a:rPr>
              <a:t>zd</a:t>
            </a:r>
            <a:r>
              <a:rPr lang="cs-CZ" dirty="0" smtClean="0">
                <a:latin typeface="Arial Narrow" pitchFamily="34" charset="0"/>
              </a:rPr>
              <a:t> do dvora. </a:t>
            </a:r>
          </a:p>
          <a:p>
            <a:r>
              <a:rPr lang="cs-CZ" dirty="0" smtClean="0">
                <a:latin typeface="Arial Narrow" pitchFamily="34" charset="0"/>
              </a:rPr>
              <a:t>Dnes byl chutný ob…</a:t>
            </a:r>
            <a:r>
              <a:rPr lang="cs-CZ" dirty="0" err="1" smtClean="0">
                <a:latin typeface="Arial Narrow" pitchFamily="34" charset="0"/>
              </a:rPr>
              <a:t>d</a:t>
            </a:r>
            <a:r>
              <a:rPr lang="cs-CZ" dirty="0" smtClean="0">
                <a:latin typeface="Arial Narrow" pitchFamily="34" charset="0"/>
              </a:rPr>
              <a:t>. </a:t>
            </a:r>
          </a:p>
          <a:p>
            <a:r>
              <a:rPr lang="cs-CZ" dirty="0" smtClean="0">
                <a:latin typeface="Arial Narrow" pitchFamily="34" charset="0"/>
              </a:rPr>
              <a:t>M…</a:t>
            </a:r>
            <a:r>
              <a:rPr lang="cs-CZ" dirty="0" err="1" smtClean="0">
                <a:latin typeface="Arial Narrow" pitchFamily="34" charset="0"/>
              </a:rPr>
              <a:t>síc</a:t>
            </a:r>
            <a:r>
              <a:rPr lang="cs-CZ" dirty="0" smtClean="0">
                <a:latin typeface="Arial Narrow" pitchFamily="34" charset="0"/>
              </a:rPr>
              <a:t> je ob…žnice Zem</a:t>
            </a:r>
            <a:r>
              <a:rPr lang="cs-CZ" dirty="0" smtClean="0"/>
              <a:t>…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křížovku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61389" y="1447800"/>
            <a:ext cx="3678421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Pracujte ve skupině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 smtClean="0">
                <a:latin typeface="Arial Narrow" pitchFamily="34" charset="0"/>
              </a:rPr>
              <a:t>. Je slovo z tajenky  mnohoznačné </a:t>
            </a:r>
            <a:r>
              <a:rPr lang="cs-CZ" dirty="0" smtClean="0">
                <a:latin typeface="Arial Narrow" pitchFamily="34" charset="0"/>
              </a:rPr>
              <a:t>nebo jednoznačné?</a:t>
            </a:r>
          </a:p>
          <a:p>
            <a:r>
              <a:rPr lang="cs-CZ" dirty="0" smtClean="0">
                <a:latin typeface="Arial Narrow" pitchFamily="34" charset="0"/>
              </a:rPr>
              <a:t>2. Uprav slovo vložením jednoho písmene a upravením délky jedné samohlásky tak, aby se tvé tvrzení změnilo.</a:t>
            </a:r>
          </a:p>
          <a:p>
            <a:r>
              <a:rPr lang="cs-CZ" dirty="0" smtClean="0">
                <a:latin typeface="Arial Narrow" pitchFamily="34" charset="0"/>
              </a:rPr>
              <a:t>3. Zahrajte si po dobu 5ti minut SLOVNÍ FOTBAL ve skupině, řetěz zapište.</a:t>
            </a:r>
          </a:p>
          <a:p>
            <a:r>
              <a:rPr lang="cs-CZ" dirty="0" smtClean="0">
                <a:latin typeface="Arial Narrow" pitchFamily="34" charset="0"/>
              </a:rPr>
              <a:t>4. Zapište vzor </a:t>
            </a:r>
            <a:r>
              <a:rPr lang="cs-CZ" dirty="0" smtClean="0">
                <a:latin typeface="Arial Narrow" pitchFamily="34" charset="0"/>
              </a:rPr>
              <a:t>ke </a:t>
            </a:r>
            <a:r>
              <a:rPr lang="cs-CZ" dirty="0" smtClean="0">
                <a:latin typeface="Arial Narrow" pitchFamily="34" charset="0"/>
              </a:rPr>
              <a:t>všem zapsaným slovům.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http://jana-kadlecova.xf.cz/2012/01/Zabava-krizovky-nas-bavi-5.html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80</TotalTime>
  <Words>164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Doplňte ve skupině slova, přepište.</vt:lpstr>
      <vt:lpstr>Vylušti křížovku</vt:lpstr>
      <vt:lpstr>Pracujte ve skupině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9</cp:revision>
  <dcterms:created xsi:type="dcterms:W3CDTF">2010-07-04T09:26:34Z</dcterms:created>
  <dcterms:modified xsi:type="dcterms:W3CDTF">2012-12-01T17:07:58Z</dcterms:modified>
</cp:coreProperties>
</file>