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3" r:id="rId3"/>
    <p:sldId id="264" r:id="rId4"/>
    <p:sldId id="262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8" d="100"/>
          <a:sy n="78" d="100"/>
        </p:scale>
        <p:origin x="-1134" y="-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45614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607486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jana-kadlecova.xf.cz/2012/01/Zabava-krizovky-nas-bavi-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procvičování učiva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smtClean="0"/>
              <a:t>Jana Moravcová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Přepiš si </a:t>
            </a:r>
            <a:r>
              <a:rPr lang="cs-CZ" dirty="0" smtClean="0"/>
              <a:t>písmena</a:t>
            </a:r>
            <a:r>
              <a:rPr lang="cs-CZ" dirty="0" smtClean="0"/>
              <a:t> </a:t>
            </a:r>
            <a:r>
              <a:rPr lang="cs-CZ" dirty="0" smtClean="0"/>
              <a:t>na kartičky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t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e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l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e</a:t>
                      </a:r>
                      <a:endParaRPr lang="cs-CZ" sz="6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v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i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z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o</a:t>
                      </a:r>
                      <a:endParaRPr lang="cs-CZ" sz="6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r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y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s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a</a:t>
                      </a:r>
                      <a:endParaRPr lang="cs-CZ" sz="6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n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d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á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l</a:t>
                      </a:r>
                      <a:endParaRPr lang="cs-CZ" sz="66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 podle zadání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1. </a:t>
            </a:r>
            <a:r>
              <a:rPr lang="cs-CZ" dirty="0" smtClean="0">
                <a:latin typeface="Arial Narrow" pitchFamily="34" charset="0"/>
              </a:rPr>
              <a:t>po dobu </a:t>
            </a:r>
            <a:r>
              <a:rPr lang="cs-CZ" dirty="0" smtClean="0">
                <a:latin typeface="Arial Narrow" pitchFamily="34" charset="0"/>
              </a:rPr>
              <a:t>5-ti minut zapisuj co nejvíce slov složených právě z těchto </a:t>
            </a:r>
            <a:r>
              <a:rPr lang="cs-CZ" dirty="0" smtClean="0">
                <a:latin typeface="Arial Narrow" pitchFamily="34" charset="0"/>
              </a:rPr>
              <a:t>písmen, slova by měla patřit k různým slovním druhům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2. vytvořte dvojice, sestavte ze svých slov jednu větu, která bude mít smysl a zároveň v ní použijete co nejvíce slov.</a:t>
            </a:r>
          </a:p>
          <a:p>
            <a:r>
              <a:rPr lang="cs-CZ" dirty="0" smtClean="0">
                <a:latin typeface="Arial Narrow" pitchFamily="34" charset="0"/>
              </a:rPr>
              <a:t>3. očíslujte slovní druhy, vyznačte základní skladební dvojici.</a:t>
            </a:r>
          </a:p>
          <a:p>
            <a:r>
              <a:rPr lang="cs-CZ" dirty="0" smtClean="0">
                <a:latin typeface="Arial Narrow" pitchFamily="34" charset="0"/>
              </a:rPr>
              <a:t>4. seřaďte slova podle abecedy</a:t>
            </a:r>
          </a:p>
          <a:p>
            <a:r>
              <a:rPr lang="cs-CZ" dirty="0" smtClean="0">
                <a:latin typeface="Arial Narrow" pitchFamily="34" charset="0"/>
              </a:rPr>
              <a:t>5. vyluštěte křížovku z následující stránky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53336" y="1447800"/>
            <a:ext cx="3294529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http://jana-kadlecova.xf.cz/2012/01/Zabava-krizovky-nas-bavi-5.html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80</TotalTime>
  <Words>154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Přepiš si písmena na kartičky</vt:lpstr>
      <vt:lpstr>Pracuj podle zadání</vt:lpstr>
      <vt:lpstr>Snímek 4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9</cp:revision>
  <dcterms:created xsi:type="dcterms:W3CDTF">2010-07-04T09:26:34Z</dcterms:created>
  <dcterms:modified xsi:type="dcterms:W3CDTF">2012-12-01T17:25:25Z</dcterms:modified>
</cp:coreProperties>
</file>