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7"/>
  </p:notesMasterIdLst>
  <p:handoutMasterIdLst>
    <p:handoutMasterId r:id="rId8"/>
  </p:handoutMasterIdLst>
  <p:sldIdLst>
    <p:sldId id="261" r:id="rId2"/>
    <p:sldId id="262" r:id="rId3"/>
    <p:sldId id="263" r:id="rId4"/>
    <p:sldId id="264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58" autoAdjust="0"/>
  </p:normalViewPr>
  <p:slideViewPr>
    <p:cSldViewPr>
      <p:cViewPr>
        <p:scale>
          <a:sx n="78" d="100"/>
          <a:sy n="78" d="100"/>
        </p:scale>
        <p:origin x="-1134" y="-4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65101105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94845603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jana-kadlecova.xf.cz/2012/01/Zabava-krizovky-nas-bavi-5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český jazyk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V.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Tematický celek: </a:t>
            </a:r>
            <a:r>
              <a:rPr lang="cs-CZ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popis předmětu</a:t>
            </a:r>
            <a:endParaRPr lang="cs-CZ" dirty="0" smtClean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Jana Moravcová</a:t>
            </a:r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Vylušti tajenku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2</a:t>
            </a:fld>
            <a:endParaRPr lang="cs-CZ"/>
          </a:p>
        </p:txBody>
      </p:sp>
      <p:pic>
        <p:nvPicPr>
          <p:cNvPr id="1028" name="Picture 4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44264" y="1447800"/>
            <a:ext cx="3112672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Pracuj podle pokynů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1. </a:t>
            </a:r>
            <a:r>
              <a:rPr lang="cs-CZ" dirty="0" smtClean="0">
                <a:latin typeface="Arial Narrow" pitchFamily="34" charset="0"/>
              </a:rPr>
              <a:t>vylušti </a:t>
            </a:r>
            <a:r>
              <a:rPr lang="cs-CZ" dirty="0" smtClean="0">
                <a:latin typeface="Arial Narrow" pitchFamily="34" charset="0"/>
              </a:rPr>
              <a:t>tajenku </a:t>
            </a:r>
            <a:endParaRPr lang="cs-CZ" dirty="0" smtClean="0">
              <a:latin typeface="Arial Narrow" pitchFamily="34" charset="0"/>
            </a:endParaRPr>
          </a:p>
          <a:p>
            <a:r>
              <a:rPr lang="cs-CZ" dirty="0" smtClean="0">
                <a:latin typeface="Arial Narrow" pitchFamily="34" charset="0"/>
              </a:rPr>
              <a:t>2. zkus svými slovy co nejpřesněji popsat, co slovo znamená</a:t>
            </a:r>
          </a:p>
          <a:p>
            <a:r>
              <a:rPr lang="cs-CZ" dirty="0" smtClean="0">
                <a:latin typeface="Arial Narrow" pitchFamily="34" charset="0"/>
              </a:rPr>
              <a:t>3. utvořte čtveřice, vyberte nejlepší popis a společně rozšiřte o chybějící údaje. </a:t>
            </a:r>
          </a:p>
          <a:p>
            <a:r>
              <a:rPr lang="cs-CZ" dirty="0" smtClean="0">
                <a:latin typeface="Arial Narrow" pitchFamily="34" charset="0"/>
              </a:rPr>
              <a:t>4. přepište hotový popis na papír</a:t>
            </a:r>
          </a:p>
          <a:p>
            <a:r>
              <a:rPr lang="cs-CZ" dirty="0" smtClean="0">
                <a:latin typeface="Arial Narrow" pitchFamily="34" charset="0"/>
              </a:rPr>
              <a:t>5. hromadné vyhodnocení nejlepšího popisu</a:t>
            </a:r>
            <a:endParaRPr lang="cs-CZ" dirty="0">
              <a:latin typeface="Arial Narrow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Hra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latin typeface="Arial Narrow" pitchFamily="34" charset="0"/>
              </a:rPr>
              <a:t>Napište větu, </a:t>
            </a:r>
            <a:r>
              <a:rPr lang="cs-CZ" dirty="0" smtClean="0">
                <a:latin typeface="Arial Narrow" pitchFamily="34" charset="0"/>
              </a:rPr>
              <a:t>ve které slova </a:t>
            </a:r>
            <a:r>
              <a:rPr lang="cs-CZ" dirty="0" smtClean="0">
                <a:latin typeface="Arial Narrow" pitchFamily="34" charset="0"/>
              </a:rPr>
              <a:t> začínají </a:t>
            </a:r>
            <a:r>
              <a:rPr lang="cs-CZ" dirty="0" smtClean="0">
                <a:latin typeface="Arial Narrow" pitchFamily="34" charset="0"/>
              </a:rPr>
              <a:t>písmeny ze slova kalendář – nejvtipnější </a:t>
            </a:r>
            <a:r>
              <a:rPr lang="cs-CZ" dirty="0" smtClean="0">
                <a:latin typeface="Arial Narrow" pitchFamily="34" charset="0"/>
              </a:rPr>
              <a:t>vyhrává.</a:t>
            </a:r>
          </a:p>
          <a:p>
            <a:pPr>
              <a:buNone/>
            </a:pPr>
            <a:endParaRPr lang="cs-CZ" dirty="0" smtClean="0">
              <a:latin typeface="Arial Narrow" pitchFamily="34" charset="0"/>
            </a:endParaRPr>
          </a:p>
          <a:p>
            <a:r>
              <a:rPr lang="cs-CZ" dirty="0" smtClean="0">
                <a:latin typeface="Arial Narrow" pitchFamily="34" charset="0"/>
              </a:rPr>
              <a:t>Plněná paprika – napište slovo kalendář pod sebe, vedle toho s mezerou napište to samé slovo…ale pozpátku. Vepište písmena tak, aby vznikla slova.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http://jana-kadlecova.xf.cz/2012/01/Zabava-krizovky-nas-bavi-5.html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79</TotalTime>
  <Words>149</Words>
  <Application>Microsoft Office PowerPoint</Application>
  <PresentationFormat>Předvádění na obrazovce (4:3)</PresentationFormat>
  <Paragraphs>33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Jmění</vt:lpstr>
      <vt:lpstr>Základní škola a mateřská škola Staré Město   Interaktivní škola pro žáka 21.století</vt:lpstr>
      <vt:lpstr>Vylušti tajenku</vt:lpstr>
      <vt:lpstr>Pracuj podle pokynů</vt:lpstr>
      <vt:lpstr>Hra</vt:lpstr>
      <vt:lpstr>Přehled zdrojů a odkazů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MoravcovaJ</cp:lastModifiedBy>
  <cp:revision>9</cp:revision>
  <dcterms:created xsi:type="dcterms:W3CDTF">2010-07-04T09:26:34Z</dcterms:created>
  <dcterms:modified xsi:type="dcterms:W3CDTF">2012-12-01T17:30:16Z</dcterms:modified>
</cp:coreProperties>
</file>