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63" r:id="rId4"/>
    <p:sldId id="265" r:id="rId5"/>
    <p:sldId id="266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057638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1000616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celek:synonyma, opozita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Moravcová Jana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dvojice - synonyma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král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kluk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jídlo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vládce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ježibaba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potrava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chlapec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čarodějnice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přímá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hezký 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pěkný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rovná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Pracujte ve skupinách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latin typeface="Arial Narrow" pitchFamily="34" charset="0"/>
              </a:rPr>
              <a:t>Vytvořte krátký příběh s těmito slovy. Čas 10 minut.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Arial Narrow" pitchFamily="34" charset="0"/>
              </a:rPr>
              <a:t>Podtrhněte slovesa v tomto textu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Arial Narrow" pitchFamily="34" charset="0"/>
              </a:rPr>
              <a:t>Vyměňte si příběhy, </a:t>
            </a:r>
            <a:r>
              <a:rPr lang="cs-CZ" smtClean="0">
                <a:latin typeface="Arial Narrow" pitchFamily="34" charset="0"/>
              </a:rPr>
              <a:t>přečtěte  </a:t>
            </a:r>
            <a:r>
              <a:rPr lang="cs-CZ" smtClean="0">
                <a:latin typeface="Arial Narrow" pitchFamily="34" charset="0"/>
              </a:rPr>
              <a:t>si od </a:t>
            </a:r>
            <a:r>
              <a:rPr lang="cs-CZ" dirty="0" smtClean="0">
                <a:latin typeface="Arial Narrow" pitchFamily="34" charset="0"/>
              </a:rPr>
              <a:t>jiné skupiny a připravte krátké zhodnocení.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opozita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začátek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venku 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start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ano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černý 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život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správnost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začátek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konec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venku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uvnitř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start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cíl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ano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ne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černý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bílý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život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 Narrow" pitchFamily="34" charset="0"/>
                        </a:rPr>
                        <a:t>smrt</a:t>
                      </a:r>
                      <a:endParaRPr lang="cs-CZ" dirty="0">
                        <a:latin typeface="Arial Narrow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728</TotalTime>
  <Words>129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Najdi dvojice - synonyma</vt:lpstr>
      <vt:lpstr>Pracujte ve skupinách</vt:lpstr>
      <vt:lpstr>Doplňte opozita</vt:lpstr>
      <vt:lpstr>Zkontroluj správnost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11</cp:revision>
  <dcterms:created xsi:type="dcterms:W3CDTF">2010-07-04T09:26:34Z</dcterms:created>
  <dcterms:modified xsi:type="dcterms:W3CDTF">2012-12-01T17:33:40Z</dcterms:modified>
</cp:coreProperties>
</file>