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4"/>
  </p:notesMasterIdLst>
  <p:sldIdLst>
    <p:sldId id="256" r:id="rId2"/>
    <p:sldId id="268" r:id="rId3"/>
    <p:sldId id="257" r:id="rId4"/>
    <p:sldId id="258" r:id="rId5"/>
    <p:sldId id="259" r:id="rId6"/>
    <p:sldId id="260" r:id="rId7"/>
    <p:sldId id="261" r:id="rId8"/>
    <p:sldId id="266" r:id="rId9"/>
    <p:sldId id="262" r:id="rId10"/>
    <p:sldId id="264" r:id="rId11"/>
    <p:sldId id="265" r:id="rId12"/>
    <p:sldId id="263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809" autoAdjust="0"/>
    <p:restoredTop sz="94660"/>
  </p:normalViewPr>
  <p:slideViewPr>
    <p:cSldViewPr>
      <p:cViewPr>
        <p:scale>
          <a:sx n="107" d="100"/>
          <a:sy n="107" d="100"/>
        </p:scale>
        <p:origin x="-78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1DE786B-EC0F-4D9E-8C46-BA7319638134}" type="doc">
      <dgm:prSet loTypeId="urn:microsoft.com/office/officeart/2008/layout/VerticalAccent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cs-CZ"/>
        </a:p>
      </dgm:t>
    </dgm:pt>
    <dgm:pt modelId="{AC09C16F-BDD8-411B-BBCF-BB0219D24B1C}">
      <dgm:prSet custT="1"/>
      <dgm:spPr/>
      <dgm:t>
        <a:bodyPr/>
        <a:lstStyle/>
        <a:p>
          <a:r>
            <a:rPr lang="cs-CZ" sz="2400" dirty="0" err="1" smtClean="0"/>
            <a:t>Capital</a:t>
          </a:r>
          <a:r>
            <a:rPr lang="cs-CZ" sz="2400" dirty="0" smtClean="0"/>
            <a:t>: </a:t>
          </a:r>
          <a:r>
            <a:rPr lang="en-US" sz="2400" dirty="0" smtClean="0"/>
            <a:t>Ottawa</a:t>
          </a:r>
          <a:endParaRPr lang="cs-CZ" sz="2400" dirty="0"/>
        </a:p>
      </dgm:t>
    </dgm:pt>
    <dgm:pt modelId="{02752B84-74FF-40F3-BA3F-984BCB43FE08}" type="parTrans" cxnId="{A66C6841-ADAB-4F73-91F6-10D3985C7F4D}">
      <dgm:prSet/>
      <dgm:spPr/>
      <dgm:t>
        <a:bodyPr/>
        <a:lstStyle/>
        <a:p>
          <a:endParaRPr lang="cs-CZ"/>
        </a:p>
      </dgm:t>
    </dgm:pt>
    <dgm:pt modelId="{7159FF14-AD37-42C2-A827-BBF66530609F}" type="sibTrans" cxnId="{A66C6841-ADAB-4F73-91F6-10D3985C7F4D}">
      <dgm:prSet/>
      <dgm:spPr/>
      <dgm:t>
        <a:bodyPr/>
        <a:lstStyle/>
        <a:p>
          <a:endParaRPr lang="cs-CZ"/>
        </a:p>
      </dgm:t>
    </dgm:pt>
    <dgm:pt modelId="{099B892C-A2CD-4F25-8F3B-137AD740F991}">
      <dgm:prSet custT="1"/>
      <dgm:spPr/>
      <dgm:t>
        <a:bodyPr/>
        <a:lstStyle/>
        <a:p>
          <a:r>
            <a:rPr lang="en-US" sz="2400" dirty="0" smtClean="0"/>
            <a:t>Population: </a:t>
          </a:r>
          <a:r>
            <a:rPr lang="cs-CZ" sz="2400" dirty="0" smtClean="0"/>
            <a:t>34,617,000</a:t>
          </a:r>
          <a:endParaRPr lang="cs-CZ" sz="2400" dirty="0"/>
        </a:p>
      </dgm:t>
    </dgm:pt>
    <dgm:pt modelId="{A865D1D4-571D-4C59-9B85-9D2B5E5DA255}" type="parTrans" cxnId="{76A189A7-C65E-4658-97F6-B6741DB402D7}">
      <dgm:prSet/>
      <dgm:spPr/>
      <dgm:t>
        <a:bodyPr/>
        <a:lstStyle/>
        <a:p>
          <a:endParaRPr lang="cs-CZ"/>
        </a:p>
      </dgm:t>
    </dgm:pt>
    <dgm:pt modelId="{A9B8EEB5-66A2-4EA3-B355-D6908A0E4557}" type="sibTrans" cxnId="{76A189A7-C65E-4658-97F6-B6741DB402D7}">
      <dgm:prSet/>
      <dgm:spPr/>
      <dgm:t>
        <a:bodyPr/>
        <a:lstStyle/>
        <a:p>
          <a:endParaRPr lang="cs-CZ"/>
        </a:p>
      </dgm:t>
    </dgm:pt>
    <dgm:pt modelId="{558324EE-0021-4F82-852D-B1DF153885FD}">
      <dgm:prSet custT="1"/>
      <dgm:spPr/>
      <dgm:t>
        <a:bodyPr/>
        <a:lstStyle/>
        <a:p>
          <a:r>
            <a:rPr lang="en-US" sz="2400" dirty="0" smtClean="0"/>
            <a:t>Area: </a:t>
          </a:r>
          <a:r>
            <a:rPr lang="cs-CZ" sz="2400" dirty="0" smtClean="0"/>
            <a:t>9,984,670 km</a:t>
          </a:r>
          <a:r>
            <a:rPr lang="cs-CZ" sz="2400" baseline="30000" dirty="0" smtClean="0"/>
            <a:t>2</a:t>
          </a:r>
          <a:r>
            <a:rPr lang="cs-CZ" sz="2400" dirty="0" smtClean="0"/>
            <a:t> </a:t>
          </a:r>
          <a:endParaRPr lang="cs-CZ" sz="2400" dirty="0"/>
        </a:p>
      </dgm:t>
    </dgm:pt>
    <dgm:pt modelId="{A43696C7-BF16-467A-8239-9AEA8AFE0C71}" type="parTrans" cxnId="{D1BE17A2-9E86-407B-9692-85B219C5AA36}">
      <dgm:prSet/>
      <dgm:spPr/>
      <dgm:t>
        <a:bodyPr/>
        <a:lstStyle/>
        <a:p>
          <a:endParaRPr lang="cs-CZ"/>
        </a:p>
      </dgm:t>
    </dgm:pt>
    <dgm:pt modelId="{C6B8CE53-89C3-494A-A3CC-ED31ADC63B95}" type="sibTrans" cxnId="{D1BE17A2-9E86-407B-9692-85B219C5AA36}">
      <dgm:prSet/>
      <dgm:spPr/>
      <dgm:t>
        <a:bodyPr/>
        <a:lstStyle/>
        <a:p>
          <a:endParaRPr lang="cs-CZ"/>
        </a:p>
      </dgm:t>
    </dgm:pt>
    <dgm:pt modelId="{9F4F3C33-97DD-4835-A382-339E39606600}">
      <dgm:prSet custT="1"/>
      <dgm:spPr/>
      <dgm:t>
        <a:bodyPr/>
        <a:lstStyle/>
        <a:p>
          <a:r>
            <a:rPr lang="en-US" sz="2400" dirty="0" smtClean="0"/>
            <a:t>Official languages: English and French</a:t>
          </a:r>
          <a:endParaRPr lang="cs-CZ" sz="2400" dirty="0"/>
        </a:p>
      </dgm:t>
    </dgm:pt>
    <dgm:pt modelId="{15F4EDD4-FFA8-4CEE-88C1-91E468A4F1F3}" type="parTrans" cxnId="{908DFC75-6E9E-4D6A-B70B-6AEEE1D45091}">
      <dgm:prSet/>
      <dgm:spPr/>
      <dgm:t>
        <a:bodyPr/>
        <a:lstStyle/>
        <a:p>
          <a:endParaRPr lang="cs-CZ"/>
        </a:p>
      </dgm:t>
    </dgm:pt>
    <dgm:pt modelId="{CDEA0820-B30F-4CC7-9032-00F20CE11EB2}" type="sibTrans" cxnId="{908DFC75-6E9E-4D6A-B70B-6AEEE1D45091}">
      <dgm:prSet/>
      <dgm:spPr/>
      <dgm:t>
        <a:bodyPr/>
        <a:lstStyle/>
        <a:p>
          <a:endParaRPr lang="cs-CZ"/>
        </a:p>
      </dgm:t>
    </dgm:pt>
    <dgm:pt modelId="{AFC4814A-D7FA-4D8D-822F-30403B818216}" type="pres">
      <dgm:prSet presAssocID="{21DE786B-EC0F-4D9E-8C46-BA7319638134}" presName="Name0" presStyleCnt="0">
        <dgm:presLayoutVars>
          <dgm:chMax/>
          <dgm:chPref/>
          <dgm:dir/>
        </dgm:presLayoutVars>
      </dgm:prSet>
      <dgm:spPr/>
      <dgm:t>
        <a:bodyPr/>
        <a:lstStyle/>
        <a:p>
          <a:endParaRPr lang="cs-CZ"/>
        </a:p>
      </dgm:t>
    </dgm:pt>
    <dgm:pt modelId="{5D7F0D8F-D295-4E72-AAFC-818BA6BD9311}" type="pres">
      <dgm:prSet presAssocID="{AC09C16F-BDD8-411B-BBCF-BB0219D24B1C}" presName="parenttextcomposite" presStyleCnt="0"/>
      <dgm:spPr/>
    </dgm:pt>
    <dgm:pt modelId="{8D4E4DBE-2D5A-4C39-882C-F0F77849B6CE}" type="pres">
      <dgm:prSet presAssocID="{AC09C16F-BDD8-411B-BBCF-BB0219D24B1C}" presName="parenttext" presStyleLbl="revTx" presStyleIdx="0" presStyleCnt="4">
        <dgm:presLayoutVars>
          <dgm:chMax/>
          <dgm:chPref val="2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225E367-E57F-4EAA-960C-EAA0B0424D20}" type="pres">
      <dgm:prSet presAssocID="{AC09C16F-BDD8-411B-BBCF-BB0219D24B1C}" presName="parallelogramComposite" presStyleCnt="0"/>
      <dgm:spPr/>
    </dgm:pt>
    <dgm:pt modelId="{7170DDD1-9424-4F1C-83D9-863E1B4A9D2C}" type="pres">
      <dgm:prSet presAssocID="{AC09C16F-BDD8-411B-BBCF-BB0219D24B1C}" presName="parallelogram1" presStyleLbl="alignNode1" presStyleIdx="0" presStyleCnt="28"/>
      <dgm:spPr/>
    </dgm:pt>
    <dgm:pt modelId="{70B6C3FF-0DEC-4834-A550-1BCAA6B6C257}" type="pres">
      <dgm:prSet presAssocID="{AC09C16F-BDD8-411B-BBCF-BB0219D24B1C}" presName="parallelogram2" presStyleLbl="alignNode1" presStyleIdx="1" presStyleCnt="28"/>
      <dgm:spPr/>
    </dgm:pt>
    <dgm:pt modelId="{11B02676-EC56-4CF9-B731-EE6F15427307}" type="pres">
      <dgm:prSet presAssocID="{AC09C16F-BDD8-411B-BBCF-BB0219D24B1C}" presName="parallelogram3" presStyleLbl="alignNode1" presStyleIdx="2" presStyleCnt="28"/>
      <dgm:spPr/>
    </dgm:pt>
    <dgm:pt modelId="{31DD33E4-E111-47C4-A55A-5235D935E533}" type="pres">
      <dgm:prSet presAssocID="{AC09C16F-BDD8-411B-BBCF-BB0219D24B1C}" presName="parallelogram4" presStyleLbl="alignNode1" presStyleIdx="3" presStyleCnt="28"/>
      <dgm:spPr/>
    </dgm:pt>
    <dgm:pt modelId="{17A4F742-DE24-4C23-A500-667DF3CA774B}" type="pres">
      <dgm:prSet presAssocID="{AC09C16F-BDD8-411B-BBCF-BB0219D24B1C}" presName="parallelogram5" presStyleLbl="alignNode1" presStyleIdx="4" presStyleCnt="28"/>
      <dgm:spPr/>
    </dgm:pt>
    <dgm:pt modelId="{3A1881CB-06BF-4482-A802-8572755763FD}" type="pres">
      <dgm:prSet presAssocID="{AC09C16F-BDD8-411B-BBCF-BB0219D24B1C}" presName="parallelogram6" presStyleLbl="alignNode1" presStyleIdx="5" presStyleCnt="28"/>
      <dgm:spPr/>
    </dgm:pt>
    <dgm:pt modelId="{4BF30776-2B42-49C6-AA58-707793A68336}" type="pres">
      <dgm:prSet presAssocID="{AC09C16F-BDD8-411B-BBCF-BB0219D24B1C}" presName="parallelogram7" presStyleLbl="alignNode1" presStyleIdx="6" presStyleCnt="28"/>
      <dgm:spPr/>
    </dgm:pt>
    <dgm:pt modelId="{E2E99C7F-8C6A-4972-BA16-218730E18DDD}" type="pres">
      <dgm:prSet presAssocID="{7159FF14-AD37-42C2-A827-BBF66530609F}" presName="sibTrans" presStyleCnt="0"/>
      <dgm:spPr/>
    </dgm:pt>
    <dgm:pt modelId="{9980AD3F-E0FE-4564-B893-5A16B7CE8741}" type="pres">
      <dgm:prSet presAssocID="{099B892C-A2CD-4F25-8F3B-137AD740F991}" presName="parenttextcomposite" presStyleCnt="0"/>
      <dgm:spPr/>
    </dgm:pt>
    <dgm:pt modelId="{9D26B39F-6598-444A-B8FB-12E3071C1FE1}" type="pres">
      <dgm:prSet presAssocID="{099B892C-A2CD-4F25-8F3B-137AD740F991}" presName="parenttext" presStyleLbl="revTx" presStyleIdx="1" presStyleCnt="4">
        <dgm:presLayoutVars>
          <dgm:chMax/>
          <dgm:chPref val="2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EE85BF-7701-4B94-88D2-F6F4FFBADA81}" type="pres">
      <dgm:prSet presAssocID="{099B892C-A2CD-4F25-8F3B-137AD740F991}" presName="parallelogramComposite" presStyleCnt="0"/>
      <dgm:spPr/>
    </dgm:pt>
    <dgm:pt modelId="{D3D20013-02C8-46AA-8B5A-B621768E603B}" type="pres">
      <dgm:prSet presAssocID="{099B892C-A2CD-4F25-8F3B-137AD740F991}" presName="parallelogram1" presStyleLbl="alignNode1" presStyleIdx="7" presStyleCnt="28"/>
      <dgm:spPr/>
    </dgm:pt>
    <dgm:pt modelId="{54695DAA-DF44-4E4E-80D1-C7F6C795943B}" type="pres">
      <dgm:prSet presAssocID="{099B892C-A2CD-4F25-8F3B-137AD740F991}" presName="parallelogram2" presStyleLbl="alignNode1" presStyleIdx="8" presStyleCnt="28"/>
      <dgm:spPr/>
    </dgm:pt>
    <dgm:pt modelId="{4C38202E-2C38-4DC5-85F3-D9008A82EDCC}" type="pres">
      <dgm:prSet presAssocID="{099B892C-A2CD-4F25-8F3B-137AD740F991}" presName="parallelogram3" presStyleLbl="alignNode1" presStyleIdx="9" presStyleCnt="28"/>
      <dgm:spPr/>
    </dgm:pt>
    <dgm:pt modelId="{40213BE8-C0F0-4834-AFBC-3F3DA1101E8C}" type="pres">
      <dgm:prSet presAssocID="{099B892C-A2CD-4F25-8F3B-137AD740F991}" presName="parallelogram4" presStyleLbl="alignNode1" presStyleIdx="10" presStyleCnt="28"/>
      <dgm:spPr/>
    </dgm:pt>
    <dgm:pt modelId="{13869CCE-669A-4FDD-B627-832AC1C37061}" type="pres">
      <dgm:prSet presAssocID="{099B892C-A2CD-4F25-8F3B-137AD740F991}" presName="parallelogram5" presStyleLbl="alignNode1" presStyleIdx="11" presStyleCnt="28"/>
      <dgm:spPr/>
    </dgm:pt>
    <dgm:pt modelId="{D7A5BEA4-FBB1-4A4E-90D2-A175F2AB3294}" type="pres">
      <dgm:prSet presAssocID="{099B892C-A2CD-4F25-8F3B-137AD740F991}" presName="parallelogram6" presStyleLbl="alignNode1" presStyleIdx="12" presStyleCnt="28"/>
      <dgm:spPr/>
    </dgm:pt>
    <dgm:pt modelId="{5D248A70-5A82-4ED8-B06C-B646A94FDC05}" type="pres">
      <dgm:prSet presAssocID="{099B892C-A2CD-4F25-8F3B-137AD740F991}" presName="parallelogram7" presStyleLbl="alignNode1" presStyleIdx="13" presStyleCnt="28"/>
      <dgm:spPr/>
    </dgm:pt>
    <dgm:pt modelId="{76A02FE8-55CC-45B9-BA05-EE7C4C370AEB}" type="pres">
      <dgm:prSet presAssocID="{A9B8EEB5-66A2-4EA3-B355-D6908A0E4557}" presName="sibTrans" presStyleCnt="0"/>
      <dgm:spPr/>
    </dgm:pt>
    <dgm:pt modelId="{B60E319D-B0C9-4FCC-9C3C-5150A600ED73}" type="pres">
      <dgm:prSet presAssocID="{558324EE-0021-4F82-852D-B1DF153885FD}" presName="parenttextcomposite" presStyleCnt="0"/>
      <dgm:spPr/>
    </dgm:pt>
    <dgm:pt modelId="{5F7D38D7-8E8D-4636-99F9-F39A9FD62092}" type="pres">
      <dgm:prSet presAssocID="{558324EE-0021-4F82-852D-B1DF153885FD}" presName="parenttext" presStyleLbl="revTx" presStyleIdx="2" presStyleCnt="4">
        <dgm:presLayoutVars>
          <dgm:chMax/>
          <dgm:chPref val="2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4337B9F-2569-490F-8F6E-54EC916158AC}" type="pres">
      <dgm:prSet presAssocID="{558324EE-0021-4F82-852D-B1DF153885FD}" presName="parallelogramComposite" presStyleCnt="0"/>
      <dgm:spPr/>
    </dgm:pt>
    <dgm:pt modelId="{CF371FF3-A697-4687-B948-DC993DB77DF2}" type="pres">
      <dgm:prSet presAssocID="{558324EE-0021-4F82-852D-B1DF153885FD}" presName="parallelogram1" presStyleLbl="alignNode1" presStyleIdx="14" presStyleCnt="28"/>
      <dgm:spPr/>
    </dgm:pt>
    <dgm:pt modelId="{30F914C0-8520-4101-A724-5624CB8169FD}" type="pres">
      <dgm:prSet presAssocID="{558324EE-0021-4F82-852D-B1DF153885FD}" presName="parallelogram2" presStyleLbl="alignNode1" presStyleIdx="15" presStyleCnt="28"/>
      <dgm:spPr/>
    </dgm:pt>
    <dgm:pt modelId="{D1D936F8-468F-4181-B105-818A056E6041}" type="pres">
      <dgm:prSet presAssocID="{558324EE-0021-4F82-852D-B1DF153885FD}" presName="parallelogram3" presStyleLbl="alignNode1" presStyleIdx="16" presStyleCnt="28"/>
      <dgm:spPr/>
    </dgm:pt>
    <dgm:pt modelId="{20BF939F-E6B3-4568-8D47-37298CBDA249}" type="pres">
      <dgm:prSet presAssocID="{558324EE-0021-4F82-852D-B1DF153885FD}" presName="parallelogram4" presStyleLbl="alignNode1" presStyleIdx="17" presStyleCnt="28"/>
      <dgm:spPr/>
    </dgm:pt>
    <dgm:pt modelId="{58CE4FC5-E41D-4BB7-BAAB-F86E59869F6F}" type="pres">
      <dgm:prSet presAssocID="{558324EE-0021-4F82-852D-B1DF153885FD}" presName="parallelogram5" presStyleLbl="alignNode1" presStyleIdx="18" presStyleCnt="28"/>
      <dgm:spPr/>
    </dgm:pt>
    <dgm:pt modelId="{DADFCBA9-8D2B-4C9F-838E-3B88E4D78517}" type="pres">
      <dgm:prSet presAssocID="{558324EE-0021-4F82-852D-B1DF153885FD}" presName="parallelogram6" presStyleLbl="alignNode1" presStyleIdx="19" presStyleCnt="28"/>
      <dgm:spPr/>
    </dgm:pt>
    <dgm:pt modelId="{B80C4645-B3C2-4662-8911-D4BE44C11E67}" type="pres">
      <dgm:prSet presAssocID="{558324EE-0021-4F82-852D-B1DF153885FD}" presName="parallelogram7" presStyleLbl="alignNode1" presStyleIdx="20" presStyleCnt="28"/>
      <dgm:spPr/>
    </dgm:pt>
    <dgm:pt modelId="{E4C6D7FB-D073-42D1-9AE1-2BD9B8E167A2}" type="pres">
      <dgm:prSet presAssocID="{C6B8CE53-89C3-494A-A3CC-ED31ADC63B95}" presName="sibTrans" presStyleCnt="0"/>
      <dgm:spPr/>
    </dgm:pt>
    <dgm:pt modelId="{D3A86564-B7AE-4582-88FC-A351133A78E0}" type="pres">
      <dgm:prSet presAssocID="{9F4F3C33-97DD-4835-A382-339E39606600}" presName="parenttextcomposite" presStyleCnt="0"/>
      <dgm:spPr/>
    </dgm:pt>
    <dgm:pt modelId="{6AAA1FE4-A398-4F2D-928C-04C1BE7E35A0}" type="pres">
      <dgm:prSet presAssocID="{9F4F3C33-97DD-4835-A382-339E39606600}" presName="parenttext" presStyleLbl="revTx" presStyleIdx="3" presStyleCnt="4">
        <dgm:presLayoutVars>
          <dgm:chMax/>
          <dgm:chPref val="2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251F78F-3993-4BE5-BDE7-D2F92E811E94}" type="pres">
      <dgm:prSet presAssocID="{9F4F3C33-97DD-4835-A382-339E39606600}" presName="parallelogramComposite" presStyleCnt="0"/>
      <dgm:spPr/>
    </dgm:pt>
    <dgm:pt modelId="{0BA413C6-7DA8-4414-86FD-914723582967}" type="pres">
      <dgm:prSet presAssocID="{9F4F3C33-97DD-4835-A382-339E39606600}" presName="parallelogram1" presStyleLbl="alignNode1" presStyleIdx="21" presStyleCnt="28"/>
      <dgm:spPr/>
    </dgm:pt>
    <dgm:pt modelId="{37F069A7-25FB-43A6-B559-3BAE8A8FEFB0}" type="pres">
      <dgm:prSet presAssocID="{9F4F3C33-97DD-4835-A382-339E39606600}" presName="parallelogram2" presStyleLbl="alignNode1" presStyleIdx="22" presStyleCnt="28"/>
      <dgm:spPr/>
    </dgm:pt>
    <dgm:pt modelId="{3760A242-96BA-40C2-BD47-00CF3DD1966A}" type="pres">
      <dgm:prSet presAssocID="{9F4F3C33-97DD-4835-A382-339E39606600}" presName="parallelogram3" presStyleLbl="alignNode1" presStyleIdx="23" presStyleCnt="28"/>
      <dgm:spPr/>
    </dgm:pt>
    <dgm:pt modelId="{23D69C4B-B3A5-4160-9F59-386DECE54683}" type="pres">
      <dgm:prSet presAssocID="{9F4F3C33-97DD-4835-A382-339E39606600}" presName="parallelogram4" presStyleLbl="alignNode1" presStyleIdx="24" presStyleCnt="28"/>
      <dgm:spPr/>
    </dgm:pt>
    <dgm:pt modelId="{54F5DB9B-E2C3-4AD5-8E5F-F23BFC50C59B}" type="pres">
      <dgm:prSet presAssocID="{9F4F3C33-97DD-4835-A382-339E39606600}" presName="parallelogram5" presStyleLbl="alignNode1" presStyleIdx="25" presStyleCnt="28"/>
      <dgm:spPr/>
    </dgm:pt>
    <dgm:pt modelId="{4A135483-6800-49C5-AA2A-2D8628E5DA1B}" type="pres">
      <dgm:prSet presAssocID="{9F4F3C33-97DD-4835-A382-339E39606600}" presName="parallelogram6" presStyleLbl="alignNode1" presStyleIdx="26" presStyleCnt="28"/>
      <dgm:spPr/>
    </dgm:pt>
    <dgm:pt modelId="{245F81DF-BE67-4022-A35B-D18E7AA129A4}" type="pres">
      <dgm:prSet presAssocID="{9F4F3C33-97DD-4835-A382-339E39606600}" presName="parallelogram7" presStyleLbl="alignNode1" presStyleIdx="27" presStyleCnt="28"/>
      <dgm:spPr/>
    </dgm:pt>
  </dgm:ptLst>
  <dgm:cxnLst>
    <dgm:cxn modelId="{A66C6841-ADAB-4F73-91F6-10D3985C7F4D}" srcId="{21DE786B-EC0F-4D9E-8C46-BA7319638134}" destId="{AC09C16F-BDD8-411B-BBCF-BB0219D24B1C}" srcOrd="0" destOrd="0" parTransId="{02752B84-74FF-40F3-BA3F-984BCB43FE08}" sibTransId="{7159FF14-AD37-42C2-A827-BBF66530609F}"/>
    <dgm:cxn modelId="{6EF7193A-534A-4FA6-A198-44FED6742B81}" type="presOf" srcId="{AC09C16F-BDD8-411B-BBCF-BB0219D24B1C}" destId="{8D4E4DBE-2D5A-4C39-882C-F0F77849B6CE}" srcOrd="0" destOrd="0" presId="urn:microsoft.com/office/officeart/2008/layout/VerticalAccentList"/>
    <dgm:cxn modelId="{439DAC8D-A241-488E-ABF3-2EFBBCE37D28}" type="presOf" srcId="{9F4F3C33-97DD-4835-A382-339E39606600}" destId="{6AAA1FE4-A398-4F2D-928C-04C1BE7E35A0}" srcOrd="0" destOrd="0" presId="urn:microsoft.com/office/officeart/2008/layout/VerticalAccentList"/>
    <dgm:cxn modelId="{76A189A7-C65E-4658-97F6-B6741DB402D7}" srcId="{21DE786B-EC0F-4D9E-8C46-BA7319638134}" destId="{099B892C-A2CD-4F25-8F3B-137AD740F991}" srcOrd="1" destOrd="0" parTransId="{A865D1D4-571D-4C59-9B85-9D2B5E5DA255}" sibTransId="{A9B8EEB5-66A2-4EA3-B355-D6908A0E4557}"/>
    <dgm:cxn modelId="{C499C2B2-DB31-4C17-834D-CB5FF7040593}" type="presOf" srcId="{099B892C-A2CD-4F25-8F3B-137AD740F991}" destId="{9D26B39F-6598-444A-B8FB-12E3071C1FE1}" srcOrd="0" destOrd="0" presId="urn:microsoft.com/office/officeart/2008/layout/VerticalAccentList"/>
    <dgm:cxn modelId="{29F59409-F770-4FC0-A255-29D7DE8DFCE7}" type="presOf" srcId="{558324EE-0021-4F82-852D-B1DF153885FD}" destId="{5F7D38D7-8E8D-4636-99F9-F39A9FD62092}" srcOrd="0" destOrd="0" presId="urn:microsoft.com/office/officeart/2008/layout/VerticalAccentList"/>
    <dgm:cxn modelId="{908DFC75-6E9E-4D6A-B70B-6AEEE1D45091}" srcId="{21DE786B-EC0F-4D9E-8C46-BA7319638134}" destId="{9F4F3C33-97DD-4835-A382-339E39606600}" srcOrd="3" destOrd="0" parTransId="{15F4EDD4-FFA8-4CEE-88C1-91E468A4F1F3}" sibTransId="{CDEA0820-B30F-4CC7-9032-00F20CE11EB2}"/>
    <dgm:cxn modelId="{45541F9B-659F-4F60-AF5C-F425EA3FF7BC}" type="presOf" srcId="{21DE786B-EC0F-4D9E-8C46-BA7319638134}" destId="{AFC4814A-D7FA-4D8D-822F-30403B818216}" srcOrd="0" destOrd="0" presId="urn:microsoft.com/office/officeart/2008/layout/VerticalAccentList"/>
    <dgm:cxn modelId="{D1BE17A2-9E86-407B-9692-85B219C5AA36}" srcId="{21DE786B-EC0F-4D9E-8C46-BA7319638134}" destId="{558324EE-0021-4F82-852D-B1DF153885FD}" srcOrd="2" destOrd="0" parTransId="{A43696C7-BF16-467A-8239-9AEA8AFE0C71}" sibTransId="{C6B8CE53-89C3-494A-A3CC-ED31ADC63B95}"/>
    <dgm:cxn modelId="{7F3DFFE1-88CE-4BD7-A68D-A737CCE34045}" type="presParOf" srcId="{AFC4814A-D7FA-4D8D-822F-30403B818216}" destId="{5D7F0D8F-D295-4E72-AAFC-818BA6BD9311}" srcOrd="0" destOrd="0" presId="urn:microsoft.com/office/officeart/2008/layout/VerticalAccentList"/>
    <dgm:cxn modelId="{035713C4-DA2A-4671-93A9-7A1B9FE6FE27}" type="presParOf" srcId="{5D7F0D8F-D295-4E72-AAFC-818BA6BD9311}" destId="{8D4E4DBE-2D5A-4C39-882C-F0F77849B6CE}" srcOrd="0" destOrd="0" presId="urn:microsoft.com/office/officeart/2008/layout/VerticalAccentList"/>
    <dgm:cxn modelId="{793E4B04-751A-477E-9B95-90ACC4674FE2}" type="presParOf" srcId="{AFC4814A-D7FA-4D8D-822F-30403B818216}" destId="{B225E367-E57F-4EAA-960C-EAA0B0424D20}" srcOrd="1" destOrd="0" presId="urn:microsoft.com/office/officeart/2008/layout/VerticalAccentList"/>
    <dgm:cxn modelId="{59FC25AE-3519-450D-A06B-4DD2382390B9}" type="presParOf" srcId="{B225E367-E57F-4EAA-960C-EAA0B0424D20}" destId="{7170DDD1-9424-4F1C-83D9-863E1B4A9D2C}" srcOrd="0" destOrd="0" presId="urn:microsoft.com/office/officeart/2008/layout/VerticalAccentList"/>
    <dgm:cxn modelId="{928AB635-9265-46D6-92FE-EDF7205ED6B3}" type="presParOf" srcId="{B225E367-E57F-4EAA-960C-EAA0B0424D20}" destId="{70B6C3FF-0DEC-4834-A550-1BCAA6B6C257}" srcOrd="1" destOrd="0" presId="urn:microsoft.com/office/officeart/2008/layout/VerticalAccentList"/>
    <dgm:cxn modelId="{29A73FA3-A8C9-4371-B454-BBAEDA6BF817}" type="presParOf" srcId="{B225E367-E57F-4EAA-960C-EAA0B0424D20}" destId="{11B02676-EC56-4CF9-B731-EE6F15427307}" srcOrd="2" destOrd="0" presId="urn:microsoft.com/office/officeart/2008/layout/VerticalAccentList"/>
    <dgm:cxn modelId="{E8D99662-DB6A-404D-A952-143491D99DFA}" type="presParOf" srcId="{B225E367-E57F-4EAA-960C-EAA0B0424D20}" destId="{31DD33E4-E111-47C4-A55A-5235D935E533}" srcOrd="3" destOrd="0" presId="urn:microsoft.com/office/officeart/2008/layout/VerticalAccentList"/>
    <dgm:cxn modelId="{2BCE5B7B-9716-45E0-A0E3-3556846D19E4}" type="presParOf" srcId="{B225E367-E57F-4EAA-960C-EAA0B0424D20}" destId="{17A4F742-DE24-4C23-A500-667DF3CA774B}" srcOrd="4" destOrd="0" presId="urn:microsoft.com/office/officeart/2008/layout/VerticalAccentList"/>
    <dgm:cxn modelId="{735A1D29-0A21-439E-B061-58A14F4880EE}" type="presParOf" srcId="{B225E367-E57F-4EAA-960C-EAA0B0424D20}" destId="{3A1881CB-06BF-4482-A802-8572755763FD}" srcOrd="5" destOrd="0" presId="urn:microsoft.com/office/officeart/2008/layout/VerticalAccentList"/>
    <dgm:cxn modelId="{FB26DE01-EB3E-47FD-B988-76C621A91993}" type="presParOf" srcId="{B225E367-E57F-4EAA-960C-EAA0B0424D20}" destId="{4BF30776-2B42-49C6-AA58-707793A68336}" srcOrd="6" destOrd="0" presId="urn:microsoft.com/office/officeart/2008/layout/VerticalAccentList"/>
    <dgm:cxn modelId="{7B66D330-9FB0-443D-8AEA-E0AE650325AD}" type="presParOf" srcId="{AFC4814A-D7FA-4D8D-822F-30403B818216}" destId="{E2E99C7F-8C6A-4972-BA16-218730E18DDD}" srcOrd="2" destOrd="0" presId="urn:microsoft.com/office/officeart/2008/layout/VerticalAccentList"/>
    <dgm:cxn modelId="{AB45D712-2CF4-426C-9421-32ABC9D78FFF}" type="presParOf" srcId="{AFC4814A-D7FA-4D8D-822F-30403B818216}" destId="{9980AD3F-E0FE-4564-B893-5A16B7CE8741}" srcOrd="3" destOrd="0" presId="urn:microsoft.com/office/officeart/2008/layout/VerticalAccentList"/>
    <dgm:cxn modelId="{3827FA7A-0A39-434E-AE3F-E95E0D94D688}" type="presParOf" srcId="{9980AD3F-E0FE-4564-B893-5A16B7CE8741}" destId="{9D26B39F-6598-444A-B8FB-12E3071C1FE1}" srcOrd="0" destOrd="0" presId="urn:microsoft.com/office/officeart/2008/layout/VerticalAccentList"/>
    <dgm:cxn modelId="{3C222DD5-B5DC-43FB-9136-C8943A0AB2D8}" type="presParOf" srcId="{AFC4814A-D7FA-4D8D-822F-30403B818216}" destId="{84EE85BF-7701-4B94-88D2-F6F4FFBADA81}" srcOrd="4" destOrd="0" presId="urn:microsoft.com/office/officeart/2008/layout/VerticalAccentList"/>
    <dgm:cxn modelId="{EFD0C6BE-9483-455C-9961-891A34EE27DF}" type="presParOf" srcId="{84EE85BF-7701-4B94-88D2-F6F4FFBADA81}" destId="{D3D20013-02C8-46AA-8B5A-B621768E603B}" srcOrd="0" destOrd="0" presId="urn:microsoft.com/office/officeart/2008/layout/VerticalAccentList"/>
    <dgm:cxn modelId="{EAB969E0-E2E9-451D-88B3-4B786EF99CC8}" type="presParOf" srcId="{84EE85BF-7701-4B94-88D2-F6F4FFBADA81}" destId="{54695DAA-DF44-4E4E-80D1-C7F6C795943B}" srcOrd="1" destOrd="0" presId="urn:microsoft.com/office/officeart/2008/layout/VerticalAccentList"/>
    <dgm:cxn modelId="{97064AC1-7DBF-480C-A9A0-4AD606A16BAC}" type="presParOf" srcId="{84EE85BF-7701-4B94-88D2-F6F4FFBADA81}" destId="{4C38202E-2C38-4DC5-85F3-D9008A82EDCC}" srcOrd="2" destOrd="0" presId="urn:microsoft.com/office/officeart/2008/layout/VerticalAccentList"/>
    <dgm:cxn modelId="{69C257E5-6716-43E6-9679-18A4B14E286C}" type="presParOf" srcId="{84EE85BF-7701-4B94-88D2-F6F4FFBADA81}" destId="{40213BE8-C0F0-4834-AFBC-3F3DA1101E8C}" srcOrd="3" destOrd="0" presId="urn:microsoft.com/office/officeart/2008/layout/VerticalAccentList"/>
    <dgm:cxn modelId="{0027BC1E-6681-4BEF-95DB-C44BB71871AE}" type="presParOf" srcId="{84EE85BF-7701-4B94-88D2-F6F4FFBADA81}" destId="{13869CCE-669A-4FDD-B627-832AC1C37061}" srcOrd="4" destOrd="0" presId="urn:microsoft.com/office/officeart/2008/layout/VerticalAccentList"/>
    <dgm:cxn modelId="{681EF0FC-ABC3-4BEF-B523-BF1095C940D6}" type="presParOf" srcId="{84EE85BF-7701-4B94-88D2-F6F4FFBADA81}" destId="{D7A5BEA4-FBB1-4A4E-90D2-A175F2AB3294}" srcOrd="5" destOrd="0" presId="urn:microsoft.com/office/officeart/2008/layout/VerticalAccentList"/>
    <dgm:cxn modelId="{111ADEA5-2C3D-4C9B-A5C7-A39191FBEE7C}" type="presParOf" srcId="{84EE85BF-7701-4B94-88D2-F6F4FFBADA81}" destId="{5D248A70-5A82-4ED8-B06C-B646A94FDC05}" srcOrd="6" destOrd="0" presId="urn:microsoft.com/office/officeart/2008/layout/VerticalAccentList"/>
    <dgm:cxn modelId="{26A5BE03-D1F5-4B49-869B-3D9AF25FCD0E}" type="presParOf" srcId="{AFC4814A-D7FA-4D8D-822F-30403B818216}" destId="{76A02FE8-55CC-45B9-BA05-EE7C4C370AEB}" srcOrd="5" destOrd="0" presId="urn:microsoft.com/office/officeart/2008/layout/VerticalAccentList"/>
    <dgm:cxn modelId="{CCD8B0BB-BDB5-425C-BCEC-AC59AA10AB5B}" type="presParOf" srcId="{AFC4814A-D7FA-4D8D-822F-30403B818216}" destId="{B60E319D-B0C9-4FCC-9C3C-5150A600ED73}" srcOrd="6" destOrd="0" presId="urn:microsoft.com/office/officeart/2008/layout/VerticalAccentList"/>
    <dgm:cxn modelId="{9AB950B1-7B54-49A3-8A53-47F5D5A34136}" type="presParOf" srcId="{B60E319D-B0C9-4FCC-9C3C-5150A600ED73}" destId="{5F7D38D7-8E8D-4636-99F9-F39A9FD62092}" srcOrd="0" destOrd="0" presId="urn:microsoft.com/office/officeart/2008/layout/VerticalAccentList"/>
    <dgm:cxn modelId="{3A74D5CA-4CDA-499B-846A-3A046986674B}" type="presParOf" srcId="{AFC4814A-D7FA-4D8D-822F-30403B818216}" destId="{F4337B9F-2569-490F-8F6E-54EC916158AC}" srcOrd="7" destOrd="0" presId="urn:microsoft.com/office/officeart/2008/layout/VerticalAccentList"/>
    <dgm:cxn modelId="{303C84DB-D017-4764-A173-F5E0A10F21F0}" type="presParOf" srcId="{F4337B9F-2569-490F-8F6E-54EC916158AC}" destId="{CF371FF3-A697-4687-B948-DC993DB77DF2}" srcOrd="0" destOrd="0" presId="urn:microsoft.com/office/officeart/2008/layout/VerticalAccentList"/>
    <dgm:cxn modelId="{DC01BCE2-0FC7-41F8-AE9F-6865363AA51E}" type="presParOf" srcId="{F4337B9F-2569-490F-8F6E-54EC916158AC}" destId="{30F914C0-8520-4101-A724-5624CB8169FD}" srcOrd="1" destOrd="0" presId="urn:microsoft.com/office/officeart/2008/layout/VerticalAccentList"/>
    <dgm:cxn modelId="{7D14170A-8C7D-437D-98C3-FDD9677B4485}" type="presParOf" srcId="{F4337B9F-2569-490F-8F6E-54EC916158AC}" destId="{D1D936F8-468F-4181-B105-818A056E6041}" srcOrd="2" destOrd="0" presId="urn:microsoft.com/office/officeart/2008/layout/VerticalAccentList"/>
    <dgm:cxn modelId="{5DC1E4F5-9C76-43FB-9F4A-63495702A3C8}" type="presParOf" srcId="{F4337B9F-2569-490F-8F6E-54EC916158AC}" destId="{20BF939F-E6B3-4568-8D47-37298CBDA249}" srcOrd="3" destOrd="0" presId="urn:microsoft.com/office/officeart/2008/layout/VerticalAccentList"/>
    <dgm:cxn modelId="{EDC075A8-2396-4406-8B62-D9AABE69E3E6}" type="presParOf" srcId="{F4337B9F-2569-490F-8F6E-54EC916158AC}" destId="{58CE4FC5-E41D-4BB7-BAAB-F86E59869F6F}" srcOrd="4" destOrd="0" presId="urn:microsoft.com/office/officeart/2008/layout/VerticalAccentList"/>
    <dgm:cxn modelId="{D02DD22E-C8AD-49C6-BDEF-9BDB0BC86CD2}" type="presParOf" srcId="{F4337B9F-2569-490F-8F6E-54EC916158AC}" destId="{DADFCBA9-8D2B-4C9F-838E-3B88E4D78517}" srcOrd="5" destOrd="0" presId="urn:microsoft.com/office/officeart/2008/layout/VerticalAccentList"/>
    <dgm:cxn modelId="{6301D452-F8A9-4544-A5AE-C1A3969E4DB9}" type="presParOf" srcId="{F4337B9F-2569-490F-8F6E-54EC916158AC}" destId="{B80C4645-B3C2-4662-8911-D4BE44C11E67}" srcOrd="6" destOrd="0" presId="urn:microsoft.com/office/officeart/2008/layout/VerticalAccentList"/>
    <dgm:cxn modelId="{C98C0468-01AC-433E-8994-96A03EB2343D}" type="presParOf" srcId="{AFC4814A-D7FA-4D8D-822F-30403B818216}" destId="{E4C6D7FB-D073-42D1-9AE1-2BD9B8E167A2}" srcOrd="8" destOrd="0" presId="urn:microsoft.com/office/officeart/2008/layout/VerticalAccentList"/>
    <dgm:cxn modelId="{C4B686F0-4C54-44DB-BF79-1379102B0B16}" type="presParOf" srcId="{AFC4814A-D7FA-4D8D-822F-30403B818216}" destId="{D3A86564-B7AE-4582-88FC-A351133A78E0}" srcOrd="9" destOrd="0" presId="urn:microsoft.com/office/officeart/2008/layout/VerticalAccentList"/>
    <dgm:cxn modelId="{DE9CBB13-A4A0-4CEF-9B1A-A4A98FAD0C35}" type="presParOf" srcId="{D3A86564-B7AE-4582-88FC-A351133A78E0}" destId="{6AAA1FE4-A398-4F2D-928C-04C1BE7E35A0}" srcOrd="0" destOrd="0" presId="urn:microsoft.com/office/officeart/2008/layout/VerticalAccentList"/>
    <dgm:cxn modelId="{5A144358-13E7-4B49-8D99-A3ABCF88284E}" type="presParOf" srcId="{AFC4814A-D7FA-4D8D-822F-30403B818216}" destId="{D251F78F-3993-4BE5-BDE7-D2F92E811E94}" srcOrd="10" destOrd="0" presId="urn:microsoft.com/office/officeart/2008/layout/VerticalAccentList"/>
    <dgm:cxn modelId="{6E3F7E56-B01F-4F74-AA97-8E2D45159228}" type="presParOf" srcId="{D251F78F-3993-4BE5-BDE7-D2F92E811E94}" destId="{0BA413C6-7DA8-4414-86FD-914723582967}" srcOrd="0" destOrd="0" presId="urn:microsoft.com/office/officeart/2008/layout/VerticalAccentList"/>
    <dgm:cxn modelId="{E3E1CC6D-0679-488C-8140-8F5BA5EE38C0}" type="presParOf" srcId="{D251F78F-3993-4BE5-BDE7-D2F92E811E94}" destId="{37F069A7-25FB-43A6-B559-3BAE8A8FEFB0}" srcOrd="1" destOrd="0" presId="urn:microsoft.com/office/officeart/2008/layout/VerticalAccentList"/>
    <dgm:cxn modelId="{D31BE593-84BE-466C-AEDA-F99E166A5CE7}" type="presParOf" srcId="{D251F78F-3993-4BE5-BDE7-D2F92E811E94}" destId="{3760A242-96BA-40C2-BD47-00CF3DD1966A}" srcOrd="2" destOrd="0" presId="urn:microsoft.com/office/officeart/2008/layout/VerticalAccentList"/>
    <dgm:cxn modelId="{B8F0AD84-AD34-4F60-9A7A-C1593B08E378}" type="presParOf" srcId="{D251F78F-3993-4BE5-BDE7-D2F92E811E94}" destId="{23D69C4B-B3A5-4160-9F59-386DECE54683}" srcOrd="3" destOrd="0" presId="urn:microsoft.com/office/officeart/2008/layout/VerticalAccentList"/>
    <dgm:cxn modelId="{C5D7050A-7B1B-4588-BB24-56D801BE9700}" type="presParOf" srcId="{D251F78F-3993-4BE5-BDE7-D2F92E811E94}" destId="{54F5DB9B-E2C3-4AD5-8E5F-F23BFC50C59B}" srcOrd="4" destOrd="0" presId="urn:microsoft.com/office/officeart/2008/layout/VerticalAccentList"/>
    <dgm:cxn modelId="{428FF1C9-7FCE-4C13-8710-1575A27CF3CC}" type="presParOf" srcId="{D251F78F-3993-4BE5-BDE7-D2F92E811E94}" destId="{4A135483-6800-49C5-AA2A-2D8628E5DA1B}" srcOrd="5" destOrd="0" presId="urn:microsoft.com/office/officeart/2008/layout/VerticalAccentList"/>
    <dgm:cxn modelId="{6704DAE1-9B3B-4574-9ACE-00E4AFABDC9F}" type="presParOf" srcId="{D251F78F-3993-4BE5-BDE7-D2F92E811E94}" destId="{245F81DF-BE67-4022-A35B-D18E7AA129A4}" srcOrd="6" destOrd="0" presId="urn:microsoft.com/office/officeart/2008/layout/VerticalAccent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AccentList">
  <dgm:title val=""/>
  <dgm:desc val=""/>
  <dgm:catLst>
    <dgm:cat type="list" pri="16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clrData>
  <dgm:layoutNode name="Name0">
    <dgm:varLst>
      <dgm:chMax/>
      <dgm:chPref/>
      <dgm:dir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constrLst>
      <dgm:constr type="primFontSz" for="des" forName="parenttext" refType="primFontSz" refFor="des" refForName="childtext" op="gte"/>
      <dgm:constr type="w" for="ch" forName="composite" refType="w"/>
      <dgm:constr type="h" for="ch" forName="composite" refType="h"/>
      <dgm:constr type="w" for="ch" forName="parallelogramComposite" refType="w"/>
      <dgm:constr type="h" for="ch" forName="parallelogramComposite" refType="h"/>
      <dgm:constr type="w" for="ch" forName="parenttextcomposite" refType="w" fact="0.9"/>
      <dgm:constr type="h" for="ch" forName="parenttextcomposite" refType="h" fact="0.6"/>
      <dgm:constr type="h" for="ch" forName="sibTrans" refType="h" refFor="ch" refForName="composite" op="equ" fact="0.02"/>
      <dgm:constr type="h" for="ch" forName="sibTrans" op="equ"/>
    </dgm:constrLst>
    <dgm:forEach name="nodesForEach" axis="ch" ptType="node">
      <dgm:layoutNode name="parenttextcomposite">
        <dgm:alg type="composite">
          <dgm:param type="ar" val="11"/>
        </dgm:alg>
        <dgm:shape xmlns:r="http://schemas.openxmlformats.org/officeDocument/2006/relationships" r:blip="">
          <dgm:adjLst/>
        </dgm:shape>
        <dgm:constrLst>
          <dgm:constr type="h" for="ch" forName="parenttext" refType="h"/>
          <dgm:constr type="w" for="ch" forName="parenttext" refType="w"/>
        </dgm:constrLst>
        <dgm:layoutNode name="parenttext" styleLbl="revTx">
          <dgm:varLst>
            <dgm:chMax/>
            <dgm:chPref val="2"/>
            <dgm:bulletEnabled val="1"/>
          </dgm:varLst>
          <dgm:choose name="Name4">
            <dgm:if name="Name5" func="var" arg="dir" op="equ" val="norm">
              <dgm:alg type="tx">
                <dgm:param type="parTxLTRAlign" val="l"/>
                <dgm:param type="txAnchorVert" val="b"/>
              </dgm:alg>
            </dgm:if>
            <dgm:else name="Name6">
              <dgm:alg type="tx">
                <dgm:param type="parTxLTRAlign" val="r"/>
                <dgm:param type="txAnchorVert" val="b"/>
              </dgm:alg>
            </dgm:else>
          </dgm:choose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choose name="Name7">
        <dgm:if name="Name8" axis="ch" ptType="node" func="cnt" op="gte" val="1">
          <dgm:layoutNode name="composite">
            <dgm:alg type="composite">
              <dgm:param type="ar" val="6"/>
            </dgm:alg>
            <dgm:shape xmlns:r="http://schemas.openxmlformats.org/officeDocument/2006/relationships" r:blip="">
              <dgm:adjLst/>
            </dgm:shape>
            <dgm:choose name="Name9">
              <dgm:if name="Name10" func="var" arg="dir" op="equ" val="norm">
                <dgm:constrLst>
                  <dgm:constr type="l" for="ch" forName="chevron1" refType="w" fact="0.0301"/>
                  <dgm:constr type="t" for="ch" forName="chevron1" refType="h" fact="0"/>
                  <dgm:constr type="w" for="ch" forName="chevron1" refType="w" fact="0.2106"/>
                  <dgm:constr type="h" for="ch" forName="chevron1" refType="h"/>
                  <dgm:constr type="l" for="ch" forName="chevron2" refType="w" fact="0.1566"/>
                  <dgm:constr type="t" for="ch" forName="chevron2" refType="h" fact="0"/>
                  <dgm:constr type="w" for="ch" forName="chevron2" refType="w" fact="0.2106"/>
                  <dgm:constr type="h" for="ch" forName="chevron2" refType="h"/>
                  <dgm:constr type="l" for="ch" forName="chevron3" refType="w" fact="0.2832"/>
                  <dgm:constr type="t" for="ch" forName="chevron3" refType="h" fact="0"/>
                  <dgm:constr type="w" for="ch" forName="chevron3" refType="w" fact="0.2106"/>
                  <dgm:constr type="h" for="ch" forName="chevron3" refType="h"/>
                  <dgm:constr type="l" for="ch" forName="chevron4" refType="w" fact="0.4097"/>
                  <dgm:constr type="t" for="ch" forName="chevron4" refType="h" fact="0"/>
                  <dgm:constr type="w" for="ch" forName="chevron4" refType="w" fact="0.2106"/>
                  <dgm:constr type="h" for="ch" forName="chevron4" refType="h"/>
                  <dgm:constr type="l" for="ch" forName="chevron5" refType="w" fact="0.5363"/>
                  <dgm:constr type="t" for="ch" forName="chevron5" refType="h" fact="0"/>
                  <dgm:constr type="w" for="ch" forName="chevron5" refType="w" fact="0.2106"/>
                  <dgm:constr type="h" for="ch" forName="chevron5" refType="h"/>
                  <dgm:constr type="l" for="ch" forName="chevron6" refType="w" fact="0.6628"/>
                  <dgm:constr type="t" for="ch" forName="chevron6" refType="h" fact="0"/>
                  <dgm:constr type="w" for="ch" forName="chevron6" refType="w" fact="0.2106"/>
                  <dgm:constr type="h" for="ch" forName="chevron6" refType="h"/>
                  <dgm:constr type="l" for="ch" forName="chevron7" refType="w" fact="0.7894"/>
                  <dgm:constr type="t" for="ch" forName="chevron7" refType="h" fact="0"/>
                  <dgm:constr type="w" for="ch" forName="chevron7" refType="w" fact="0.2106"/>
                  <dgm:constr type="h" for="ch" forName="chevron7" refType="h"/>
                  <dgm:constr type="l" for="ch" forName="childtext" refType="w" fact="0.0301"/>
                  <dgm:constr type="t" for="ch" forName="childtext" refType="h" fact="0.1"/>
                  <dgm:constr type="w" for="ch" forName="childtext" refType="w" fact="0.9117"/>
                  <dgm:constr type="h" for="ch" forName="childtext" refType="h" fact="0.8"/>
                </dgm:constrLst>
              </dgm:if>
              <dgm:else name="Name11">
                <dgm:constrLst>
                  <dgm:constr type="l" for="ch" forName="chevron1" refType="w" fact="0.0301"/>
                  <dgm:constr type="t" for="ch" forName="chevron1" refType="h" fact="0"/>
                  <dgm:constr type="w" for="ch" forName="chevron1" refType="w" fact="0.2106"/>
                  <dgm:constr type="h" for="ch" forName="chevron1" refType="h"/>
                  <dgm:constr type="l" for="ch" forName="chevron2" refType="w" fact="0.1566"/>
                  <dgm:constr type="t" for="ch" forName="chevron2" refType="h" fact="0"/>
                  <dgm:constr type="w" for="ch" forName="chevron2" refType="w" fact="0.2106"/>
                  <dgm:constr type="h" for="ch" forName="chevron2" refType="h"/>
                  <dgm:constr type="l" for="ch" forName="chevron3" refType="w" fact="0.2832"/>
                  <dgm:constr type="t" for="ch" forName="chevron3" refType="h" fact="0"/>
                  <dgm:constr type="w" for="ch" forName="chevron3" refType="w" fact="0.2106"/>
                  <dgm:constr type="h" for="ch" forName="chevron3" refType="h"/>
                  <dgm:constr type="l" for="ch" forName="chevron4" refType="w" fact="0.4097"/>
                  <dgm:constr type="t" for="ch" forName="chevron4" refType="h" fact="0"/>
                  <dgm:constr type="w" for="ch" forName="chevron4" refType="w" fact="0.2106"/>
                  <dgm:constr type="h" for="ch" forName="chevron4" refType="h"/>
                  <dgm:constr type="l" for="ch" forName="chevron5" refType="w" fact="0.5363"/>
                  <dgm:constr type="t" for="ch" forName="chevron5" refType="h" fact="0"/>
                  <dgm:constr type="w" for="ch" forName="chevron5" refType="w" fact="0.2106"/>
                  <dgm:constr type="h" for="ch" forName="chevron5" refType="h"/>
                  <dgm:constr type="l" for="ch" forName="chevron6" refType="w" fact="0.6628"/>
                  <dgm:constr type="t" for="ch" forName="chevron6" refType="h" fact="0"/>
                  <dgm:constr type="w" for="ch" forName="chevron6" refType="w" fact="0.2106"/>
                  <dgm:constr type="h" for="ch" forName="chevron6" refType="h"/>
                  <dgm:constr type="l" for="ch" forName="chevron7" refType="w" fact="0.7894"/>
                  <dgm:constr type="t" for="ch" forName="chevron7" refType="h" fact="0"/>
                  <dgm:constr type="w" for="ch" forName="chevron7" refType="w" fact="0.2106"/>
                  <dgm:constr type="h" for="ch" forName="chevron7" refType="h"/>
                  <dgm:constr type="l" for="ch" forName="childtext" refType="w" fact="0.0883"/>
                  <dgm:constr type="t" for="ch" forName="childtext" refType="h" fact="0.1"/>
                  <dgm:constr type="w" for="ch" forName="childtext" refType="w" fact="0.9117"/>
                  <dgm:constr type="h" for="ch" forName="childtext" refType="h" fact="0.8"/>
                </dgm:constrLst>
              </dgm:else>
            </dgm:choose>
            <dgm:ruleLst/>
            <dgm:layoutNode name="chevron1" styleLbl="alignNode1">
              <dgm:alg type="sp"/>
              <dgm:choose name="Name12">
                <dgm:if name="Name13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14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2" styleLbl="alignNode1">
              <dgm:alg type="sp"/>
              <dgm:choose name="Name15">
                <dgm:if name="Name16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17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3" styleLbl="alignNode1">
              <dgm:alg type="sp"/>
              <dgm:choose name="Name18">
                <dgm:if name="Name19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0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4" styleLbl="alignNode1">
              <dgm:alg type="sp"/>
              <dgm:choose name="Name21">
                <dgm:if name="Name22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3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5" styleLbl="alignNode1">
              <dgm:alg type="sp"/>
              <dgm:choose name="Name24">
                <dgm:if name="Name25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6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6" styleLbl="alignNode1">
              <dgm:alg type="sp"/>
              <dgm:choose name="Name27">
                <dgm:if name="Name28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9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7" styleLbl="alignNode1">
              <dgm:alg type="sp"/>
              <dgm:choose name="Name30">
                <dgm:if name="Name31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32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ildtext" styleLbl="solidFgAcc1">
              <dgm:varLst>
                <dgm:chMax/>
                <dgm:chPref val="0"/>
                <dgm:bulletEnabled val="1"/>
              </dgm:varLst>
              <dgm:choose name="Name33">
                <dgm:if name="Name34" func="var" arg="dir" op="equ" val="norm">
                  <dgm:alg type="tx">
                    <dgm:param type="parTxLTRAlign" val="l"/>
                    <dgm:param type="txAnchorVertCh" val="t"/>
                  </dgm:alg>
                </dgm:if>
                <dgm:else name="Name35">
                  <dgm:alg type="tx">
                    <dgm:param type="parTxLTRAlign" val="r"/>
                    <dgm:param type="shpTxLTRAlignCh" val="r"/>
                    <dgm:param type="txAnchorVertCh" val="t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lMarg" refType="primFontSz" fact="0.2"/>
                <dgm:constr type="rMarg" refType="primFontSz" fact="0.2"/>
                <dgm:constr type="tMarg" refType="primFontSz" fact="0.2"/>
                <dgm:constr type="bMarg" refType="primFontSz" fact="0.2"/>
              </dgm:constrLst>
              <dgm:ruleLst>
                <dgm:rule type="primFontSz" val="5" fact="NaN" max="NaN"/>
              </dgm:ruleLst>
            </dgm:layoutNode>
          </dgm:layoutNode>
        </dgm:if>
        <dgm:else name="Name36">
          <dgm:layoutNode name="parallelogramComposite">
            <dgm:alg type="composite">
              <dgm:param type="ar" val="50"/>
            </dgm:alg>
            <dgm:shape xmlns:r="http://schemas.openxmlformats.org/officeDocument/2006/relationships" r:blip="">
              <dgm:adjLst/>
            </dgm:shape>
            <dgm:constrLst>
              <dgm:constr type="l" for="ch" forName="parallelogram1" refType="w" fact="0"/>
              <dgm:constr type="t" for="ch" forName="parallelogram1" refType="h" fact="0"/>
              <dgm:constr type="w" for="ch" forName="parallelogram1" refType="w" fact="0.12"/>
              <dgm:constr type="h" for="ch" forName="parallelogram1" refType="h"/>
              <dgm:constr type="l" for="ch" forName="parallelogram2" refType="w" fact="0.127"/>
              <dgm:constr type="t" for="ch" forName="parallelogram2" refType="h" fact="0"/>
              <dgm:constr type="w" for="ch" forName="parallelogram2" refType="w" fact="0.12"/>
              <dgm:constr type="h" for="ch" forName="parallelogram2" refType="h"/>
              <dgm:constr type="l" for="ch" forName="parallelogram3" refType="w" fact="0.254"/>
              <dgm:constr type="t" for="ch" forName="parallelogram3" refType="h" fact="0"/>
              <dgm:constr type="w" for="ch" forName="parallelogram3" refType="w" fact="0.12"/>
              <dgm:constr type="h" for="ch" forName="parallelogram3" refType="h"/>
              <dgm:constr type="l" for="ch" forName="parallelogram4" refType="w" fact="0.381"/>
              <dgm:constr type="t" for="ch" forName="parallelogram4" refType="h" fact="0"/>
              <dgm:constr type="w" for="ch" forName="parallelogram4" refType="w" fact="0.12"/>
              <dgm:constr type="h" for="ch" forName="parallelogram4" refType="h"/>
              <dgm:constr type="l" for="ch" forName="parallelogram5" refType="w" fact="0.508"/>
              <dgm:constr type="t" for="ch" forName="parallelogram5" refType="h" fact="0"/>
              <dgm:constr type="w" for="ch" forName="parallelogram5" refType="w" fact="0.12"/>
              <dgm:constr type="h" for="ch" forName="parallelogram5" refType="h"/>
              <dgm:constr type="l" for="ch" forName="parallelogram6" refType="w" fact="0.635"/>
              <dgm:constr type="t" for="ch" forName="parallelogram6" refType="h" fact="0"/>
              <dgm:constr type="w" for="ch" forName="parallelogram6" refType="w" fact="0.12"/>
              <dgm:constr type="h" for="ch" forName="parallelogram6" refType="h"/>
              <dgm:constr type="l" for="ch" forName="parallelogram7" refType="w" fact="0.762"/>
              <dgm:constr type="t" for="ch" forName="parallelogram7" refType="h" fact="0"/>
              <dgm:constr type="w" for="ch" forName="parallelogram7" refType="w" fact="0.12"/>
              <dgm:constr type="h" for="ch" forName="parallelogram7" refType="h"/>
            </dgm:constrLst>
            <dgm:ruleLst/>
            <dgm:layoutNode name="parallelogram1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2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3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4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5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6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7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</dgm:layoutNode>
        </dgm:else>
      </dgm:choos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2D6132D-9AD8-44D2-89FE-371C0CFC5714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5AEBC8E-AE1C-4465-A0B9-8B4923041BD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03046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AEBC8E-AE1C-4465-A0B9-8B4923041BDE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12564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8E5E859A-BD5A-45A0-B7A6-86B2F4169358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05FB05C9-EAD4-45D6-9903-C3FA0555A5DD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E859A-BD5A-45A0-B7A6-86B2F4169358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B05C9-EAD4-45D6-9903-C3FA0555A5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8E5E859A-BD5A-45A0-B7A6-86B2F4169358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05FB05C9-EAD4-45D6-9903-C3FA0555A5D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E859A-BD5A-45A0-B7A6-86B2F4169358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B05C9-EAD4-45D6-9903-C3FA0555A5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E859A-BD5A-45A0-B7A6-86B2F4169358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05FB05C9-EAD4-45D6-9903-C3FA0555A5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E859A-BD5A-45A0-B7A6-86B2F4169358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B05C9-EAD4-45D6-9903-C3FA0555A5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E859A-BD5A-45A0-B7A6-86B2F4169358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B05C9-EAD4-45D6-9903-C3FA0555A5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E859A-BD5A-45A0-B7A6-86B2F4169358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05FB05C9-EAD4-45D6-9903-C3FA0555A5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E859A-BD5A-45A0-B7A6-86B2F4169358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B05C9-EAD4-45D6-9903-C3FA0555A5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E859A-BD5A-45A0-B7A6-86B2F4169358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B05C9-EAD4-45D6-9903-C3FA0555A5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E859A-BD5A-45A0-B7A6-86B2F4169358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B05C9-EAD4-45D6-9903-C3FA0555A5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8E5E859A-BD5A-45A0-B7A6-86B2F4169358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05FB05C9-EAD4-45D6-9903-C3FA0555A5D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Kanadsk%C3%A1_hymna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3899519"/>
          </a:xfrm>
        </p:spPr>
        <p:txBody>
          <a:bodyPr/>
          <a:lstStyle/>
          <a:p>
            <a:pPr algn="l" hangingPunct="0"/>
            <a:r>
              <a:rPr lang="cs-CZ" sz="2400" b="0" dirty="0" smtClean="0">
                <a:solidFill>
                  <a:schemeClr val="tx1"/>
                </a:solidFill>
                <a:effectLst/>
              </a:rPr>
              <a:t>Název školy: ZŠ Varnsdorf, Edisonova 2821, okres Děčín, příspěvková organizace</a:t>
            </a:r>
            <a:br>
              <a:rPr lang="cs-CZ" sz="2400" b="0" dirty="0" smtClean="0">
                <a:solidFill>
                  <a:schemeClr val="tx1"/>
                </a:solidFill>
                <a:effectLst/>
              </a:rPr>
            </a:br>
            <a:r>
              <a:rPr lang="cs-CZ" sz="2400" b="0" dirty="0" smtClean="0">
                <a:solidFill>
                  <a:schemeClr val="tx1"/>
                </a:solidFill>
                <a:effectLst/>
              </a:rPr>
              <a:t>Jazyk a jazyková komunikace, Anglický jazyk, </a:t>
            </a:r>
            <a:r>
              <a:rPr lang="cs-CZ" sz="2400" b="0" dirty="0">
                <a:solidFill>
                  <a:schemeClr val="tx1"/>
                </a:solidFill>
                <a:effectLst/>
              </a:rPr>
              <a:t>K</a:t>
            </a:r>
            <a:r>
              <a:rPr lang="cs-CZ" sz="2400" b="0" dirty="0" smtClean="0">
                <a:solidFill>
                  <a:schemeClr val="tx1"/>
                </a:solidFill>
                <a:effectLst/>
              </a:rPr>
              <a:t>anada</a:t>
            </a:r>
            <a:br>
              <a:rPr lang="cs-CZ" sz="2400" b="0" dirty="0" smtClean="0">
                <a:solidFill>
                  <a:schemeClr val="tx1"/>
                </a:solidFill>
                <a:effectLst/>
              </a:rPr>
            </a:br>
            <a:r>
              <a:rPr lang="cs-CZ" sz="2400" b="0" dirty="0" smtClean="0">
                <a:solidFill>
                  <a:schemeClr val="tx1"/>
                </a:solidFill>
                <a:effectLst/>
              </a:rPr>
              <a:t>Autor: Michaela </a:t>
            </a:r>
            <a:r>
              <a:rPr lang="cs-CZ" sz="2400" b="0" dirty="0" err="1" smtClean="0">
                <a:solidFill>
                  <a:schemeClr val="tx1"/>
                </a:solidFill>
                <a:effectLst/>
              </a:rPr>
              <a:t>Galbavá</a:t>
            </a:r>
            <a:r>
              <a:rPr lang="cs-CZ" sz="2400" b="0" dirty="0" smtClean="0">
                <a:solidFill>
                  <a:schemeClr val="tx1"/>
                </a:solidFill>
                <a:effectLst/>
              </a:rPr>
              <a:t>, </a:t>
            </a:r>
            <a:r>
              <a:rPr lang="cs-CZ" sz="2400" b="0" dirty="0" err="1" smtClean="0">
                <a:solidFill>
                  <a:schemeClr val="tx1"/>
                </a:solidFill>
                <a:effectLst/>
              </a:rPr>
              <a:t>DiS</a:t>
            </a:r>
            <a:r>
              <a:rPr lang="cs-CZ" sz="2400" b="0" dirty="0" smtClean="0">
                <a:solidFill>
                  <a:schemeClr val="tx1"/>
                </a:solidFill>
                <a:effectLst/>
              </a:rPr>
              <a:t>.</a:t>
            </a:r>
            <a:br>
              <a:rPr lang="cs-CZ" sz="2400" b="0" dirty="0" smtClean="0">
                <a:solidFill>
                  <a:schemeClr val="tx1"/>
                </a:solidFill>
                <a:effectLst/>
              </a:rPr>
            </a:br>
            <a:r>
              <a:rPr lang="cs-CZ" sz="2400" b="0" dirty="0" smtClean="0">
                <a:solidFill>
                  <a:schemeClr val="tx1"/>
                </a:solidFill>
                <a:effectLst/>
              </a:rPr>
              <a:t>Název materiálu: </a:t>
            </a:r>
            <a:r>
              <a:rPr lang="cs-CZ" sz="2400" dirty="0" smtClean="0">
                <a:solidFill>
                  <a:schemeClr val="tx1"/>
                </a:solidFill>
                <a:effectLst/>
              </a:rPr>
              <a:t>VY_22_INOVACE_24/I.SADA</a:t>
            </a:r>
            <a:r>
              <a:rPr lang="cs-CZ" sz="2400" b="0" dirty="0" smtClean="0">
                <a:solidFill>
                  <a:schemeClr val="tx1"/>
                </a:solidFill>
                <a:effectLst/>
              </a:rPr>
              <a:t/>
            </a:r>
            <a:br>
              <a:rPr lang="cs-CZ" sz="2400" b="0" dirty="0" smtClean="0">
                <a:solidFill>
                  <a:schemeClr val="tx1"/>
                </a:solidFill>
                <a:effectLst/>
              </a:rPr>
            </a:br>
            <a:r>
              <a:rPr lang="cs-CZ" sz="2400" b="0" dirty="0" smtClean="0">
                <a:solidFill>
                  <a:schemeClr val="tx1"/>
                </a:solidFill>
                <a:effectLst/>
              </a:rPr>
              <a:t/>
            </a:r>
            <a:br>
              <a:rPr lang="cs-CZ" sz="2400" b="0" dirty="0" smtClean="0">
                <a:solidFill>
                  <a:schemeClr val="tx1"/>
                </a:solidFill>
                <a:effectLst/>
              </a:rPr>
            </a:br>
            <a:r>
              <a:rPr lang="cs-CZ" sz="2400" dirty="0" smtClean="0">
                <a:solidFill>
                  <a:schemeClr val="tx1"/>
                </a:solidFill>
                <a:effectLst/>
              </a:rPr>
              <a:t>Anotace</a:t>
            </a:r>
            <a:r>
              <a:rPr lang="cs-CZ" sz="2400" b="0" dirty="0" smtClean="0">
                <a:solidFill>
                  <a:schemeClr val="tx1"/>
                </a:solidFill>
                <a:effectLst/>
              </a:rPr>
              <a:t>: Prezentace je určena pro žáky </a:t>
            </a:r>
            <a:r>
              <a:rPr lang="cs-CZ" sz="2400" b="0" dirty="0" err="1" smtClean="0">
                <a:solidFill>
                  <a:schemeClr val="tx1"/>
                </a:solidFill>
                <a:effectLst/>
              </a:rPr>
              <a:t>II.stupně</a:t>
            </a:r>
            <a:r>
              <a:rPr lang="cs-CZ" sz="2400" b="0" dirty="0" smtClean="0">
                <a:solidFill>
                  <a:schemeClr val="tx1"/>
                </a:solidFill>
                <a:effectLst/>
              </a:rPr>
              <a:t> ZŠ, slouží k výkladu a opakování učiva KANADA</a:t>
            </a:r>
            <a:br>
              <a:rPr lang="cs-CZ" sz="2400" b="0" dirty="0" smtClean="0">
                <a:solidFill>
                  <a:schemeClr val="tx1"/>
                </a:solidFill>
                <a:effectLst/>
              </a:rPr>
            </a:br>
            <a:r>
              <a:rPr lang="cs-CZ" sz="2400" b="0" dirty="0" smtClean="0">
                <a:solidFill>
                  <a:schemeClr val="tx1"/>
                </a:solidFill>
                <a:effectLst/>
              </a:rPr>
              <a:t>Období: září – prosinec 2011</a:t>
            </a:r>
            <a:br>
              <a:rPr lang="cs-CZ" sz="2400" b="0" dirty="0" smtClean="0">
                <a:solidFill>
                  <a:schemeClr val="tx1"/>
                </a:solidFill>
                <a:effectLst/>
              </a:rPr>
            </a:br>
            <a:endParaRPr lang="cs-CZ" b="0" dirty="0">
              <a:solidFill>
                <a:schemeClr val="tx1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835619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88862">
            <a:off x="3995936" y="2852936"/>
            <a:ext cx="2881356" cy="288032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747936"/>
          </a:xfrm>
        </p:spPr>
        <p:txBody>
          <a:bodyPr>
            <a:normAutofit/>
          </a:bodyPr>
          <a:lstStyle/>
          <a:p>
            <a:r>
              <a:rPr lang="cs-CZ" sz="3200" dirty="0" smtClean="0"/>
              <a:t>Basic </a:t>
            </a:r>
            <a:r>
              <a:rPr lang="cs-CZ" sz="3200" dirty="0" err="1" smtClean="0"/>
              <a:t>Facts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/>
          <a:lstStyle/>
          <a:p>
            <a:pPr lvl="0"/>
            <a:r>
              <a:rPr lang="cs-CZ" sz="2400" dirty="0" err="1"/>
              <a:t>Canada</a:t>
            </a:r>
            <a:r>
              <a:rPr lang="cs-CZ" sz="2400" dirty="0"/>
              <a:t> </a:t>
            </a:r>
            <a:r>
              <a:rPr lang="cs-CZ" sz="2400" dirty="0" err="1"/>
              <a:t>is</a:t>
            </a:r>
            <a:r>
              <a:rPr lang="cs-CZ" sz="2400" dirty="0"/>
              <a:t> </a:t>
            </a:r>
            <a:r>
              <a:rPr lang="cs-CZ" sz="2400" dirty="0" err="1"/>
              <a:t>the</a:t>
            </a:r>
            <a:r>
              <a:rPr lang="cs-CZ" sz="2400" dirty="0"/>
              <a:t> second </a:t>
            </a:r>
            <a:r>
              <a:rPr lang="cs-CZ" sz="2400" dirty="0" err="1"/>
              <a:t>largest</a:t>
            </a:r>
            <a:r>
              <a:rPr lang="cs-CZ" sz="2400" dirty="0"/>
              <a:t> country in </a:t>
            </a:r>
            <a:r>
              <a:rPr lang="cs-CZ" sz="2400" dirty="0" err="1"/>
              <a:t>the</a:t>
            </a:r>
            <a:r>
              <a:rPr lang="cs-CZ" sz="2400" dirty="0"/>
              <a:t> </a:t>
            </a:r>
            <a:r>
              <a:rPr lang="cs-CZ" sz="2400" dirty="0" err="1"/>
              <a:t>world</a:t>
            </a:r>
            <a:r>
              <a:rPr lang="cs-CZ" sz="2400" dirty="0"/>
              <a:t> </a:t>
            </a:r>
            <a:r>
              <a:rPr lang="cs-CZ" sz="2400" dirty="0" err="1"/>
              <a:t>after</a:t>
            </a:r>
            <a:r>
              <a:rPr lang="cs-CZ" sz="2400" dirty="0"/>
              <a:t> </a:t>
            </a:r>
            <a:r>
              <a:rPr lang="cs-CZ" sz="2400" dirty="0" err="1"/>
              <a:t>Russia</a:t>
            </a:r>
            <a:r>
              <a:rPr lang="cs-CZ" sz="2400" dirty="0"/>
              <a:t>.</a:t>
            </a:r>
          </a:p>
          <a:p>
            <a:pPr lvl="0"/>
            <a:r>
              <a:rPr lang="en-US" sz="2400" dirty="0"/>
              <a:t>The head of the state is the Queen represented by the </a:t>
            </a:r>
            <a:r>
              <a:rPr lang="en-US" sz="2400" dirty="0" err="1"/>
              <a:t>Governer</a:t>
            </a:r>
            <a:r>
              <a:rPr lang="en-US" sz="2400" dirty="0"/>
              <a:t> General. </a:t>
            </a:r>
            <a:endParaRPr lang="cs-CZ" sz="24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2218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-99392"/>
            <a:ext cx="8229600" cy="114300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Basic </a:t>
            </a:r>
            <a:r>
              <a:rPr lang="cs-CZ" sz="3200" dirty="0" err="1" smtClean="0"/>
              <a:t>Facts</a:t>
            </a:r>
            <a:endParaRPr lang="cs-CZ" sz="3200" dirty="0"/>
          </a:p>
        </p:txBody>
      </p:sp>
      <p:graphicFrame>
        <p:nvGraphicFramePr>
          <p:cNvPr id="3" name="Zástupný symbol pro obsah 2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592207552"/>
              </p:ext>
            </p:extLst>
          </p:nvPr>
        </p:nvGraphicFramePr>
        <p:xfrm>
          <a:off x="683568" y="1340768"/>
          <a:ext cx="7560840" cy="43204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729882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645025"/>
            <a:ext cx="2159521" cy="208823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9680" y="188640"/>
            <a:ext cx="8229600" cy="792088"/>
          </a:xfrm>
        </p:spPr>
        <p:txBody>
          <a:bodyPr>
            <a:normAutofit/>
          </a:bodyPr>
          <a:lstStyle/>
          <a:p>
            <a:r>
              <a:rPr lang="en-US" sz="3200" dirty="0" smtClean="0"/>
              <a:t>History</a:t>
            </a:r>
            <a:endParaRPr lang="cs-CZ" sz="32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95536" y="1268760"/>
            <a:ext cx="7848872" cy="4886320"/>
          </a:xfrm>
        </p:spPr>
        <p:txBody>
          <a:bodyPr>
            <a:normAutofit/>
          </a:bodyPr>
          <a:lstStyle/>
          <a:p>
            <a:pPr algn="just"/>
            <a:r>
              <a:rPr lang="en-US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The country was discovered by Vikings about 1,000 years ago.</a:t>
            </a:r>
          </a:p>
          <a:p>
            <a:pPr algn="just"/>
            <a:r>
              <a:rPr lang="en-US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In the 15</a:t>
            </a:r>
            <a:r>
              <a:rPr lang="en-US" baseline="30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th</a:t>
            </a:r>
            <a:r>
              <a:rPr lang="en-US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century it was rediscovered by Europeans.</a:t>
            </a:r>
          </a:p>
          <a:p>
            <a:pPr algn="just"/>
            <a:r>
              <a:rPr lang="en-US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In the 16</a:t>
            </a:r>
            <a:r>
              <a:rPr lang="en-US" baseline="30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th</a:t>
            </a:r>
            <a:r>
              <a:rPr lang="en-US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century a large part was occupied by the French.</a:t>
            </a:r>
          </a:p>
          <a:p>
            <a:pPr algn="just"/>
            <a:r>
              <a:rPr lang="en-US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In 1763 it became an English colony.</a:t>
            </a:r>
          </a:p>
          <a:p>
            <a:pPr algn="just"/>
            <a:r>
              <a:rPr lang="en-US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In1867 it became a British dominion.</a:t>
            </a:r>
            <a:endParaRPr lang="cs-CZ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4771791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1427" y="3933056"/>
            <a:ext cx="2843021" cy="240364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36712"/>
          </a:xfrm>
        </p:spPr>
        <p:txBody>
          <a:bodyPr>
            <a:normAutofit/>
          </a:bodyPr>
          <a:lstStyle/>
          <a:p>
            <a:r>
              <a:rPr lang="en-US" sz="3200" dirty="0" smtClean="0"/>
              <a:t>Geography</a:t>
            </a:r>
            <a:endParaRPr lang="cs-CZ" sz="32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23528" y="980728"/>
            <a:ext cx="8310696" cy="4958328"/>
          </a:xfrm>
        </p:spPr>
        <p:txBody>
          <a:bodyPr/>
          <a:lstStyle/>
          <a:p>
            <a:r>
              <a:rPr lang="en-US" dirty="0" smtClean="0">
                <a:solidFill>
                  <a:schemeClr val="tx1"/>
                </a:solidFill>
              </a:rPr>
              <a:t>Canada shares the boundary with the United States.</a:t>
            </a:r>
          </a:p>
          <a:p>
            <a:r>
              <a:rPr lang="en-US" dirty="0" smtClean="0">
                <a:solidFill>
                  <a:schemeClr val="tx1"/>
                </a:solidFill>
              </a:rPr>
              <a:t>There are the Great Lakes on the borders with the USA.</a:t>
            </a:r>
          </a:p>
          <a:p>
            <a:r>
              <a:rPr lang="en-US" dirty="0" smtClean="0">
                <a:solidFill>
                  <a:schemeClr val="tx1"/>
                </a:solidFill>
              </a:rPr>
              <a:t>The highest mountain is Mt Logan (</a:t>
            </a:r>
            <a:r>
              <a:rPr lang="en-US" dirty="0">
                <a:solidFill>
                  <a:schemeClr val="tx1"/>
                </a:solidFill>
              </a:rPr>
              <a:t>6,050m</a:t>
            </a:r>
            <a:r>
              <a:rPr lang="en-US" dirty="0" smtClean="0">
                <a:solidFill>
                  <a:schemeClr val="tx1"/>
                </a:solidFill>
              </a:rPr>
              <a:t>)</a:t>
            </a:r>
          </a:p>
          <a:p>
            <a:r>
              <a:rPr lang="en-US" dirty="0" smtClean="0">
                <a:solidFill>
                  <a:schemeClr val="tx1"/>
                </a:solidFill>
              </a:rPr>
              <a:t>Rivers: </a:t>
            </a:r>
          </a:p>
          <a:p>
            <a:pPr lvl="1"/>
            <a:r>
              <a:rPr lang="en-US" sz="2400" dirty="0" smtClean="0">
                <a:solidFill>
                  <a:schemeClr val="tx1"/>
                </a:solidFill>
              </a:rPr>
              <a:t>The longest river is the Mackenzie.</a:t>
            </a:r>
          </a:p>
          <a:p>
            <a:pPr lvl="1"/>
            <a:r>
              <a:rPr lang="en-US" sz="2400" dirty="0" smtClean="0">
                <a:solidFill>
                  <a:schemeClr val="tx1"/>
                </a:solidFill>
              </a:rPr>
              <a:t>The most important river is the St Lawrence – it is the seaway for ships</a:t>
            </a:r>
          </a:p>
          <a:p>
            <a:pPr lvl="1"/>
            <a:r>
              <a:rPr lang="en-US" sz="2400" dirty="0" smtClean="0">
                <a:solidFill>
                  <a:schemeClr val="tx1"/>
                </a:solidFill>
              </a:rPr>
              <a:t>Other rivers: The Yukon, The Columbia</a:t>
            </a:r>
          </a:p>
          <a:p>
            <a:pPr lvl="1"/>
            <a:r>
              <a:rPr lang="en-US" sz="2400" dirty="0" smtClean="0">
                <a:solidFill>
                  <a:schemeClr val="tx1"/>
                </a:solidFill>
              </a:rPr>
              <a:t>Niagara falls</a:t>
            </a:r>
          </a:p>
        </p:txBody>
      </p:sp>
    </p:spTree>
    <p:extLst>
      <p:ext uri="{BB962C8B-B14F-4D97-AF65-F5344CB8AC3E}">
        <p14:creationId xmlns:p14="http://schemas.microsoft.com/office/powerpoint/2010/main" val="255376490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820" b="17847"/>
          <a:stretch/>
        </p:blipFill>
        <p:spPr bwMode="auto">
          <a:xfrm>
            <a:off x="5580112" y="4626590"/>
            <a:ext cx="2735585" cy="1842449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6137" y="260648"/>
            <a:ext cx="8229600" cy="792089"/>
          </a:xfrm>
        </p:spPr>
        <p:txBody>
          <a:bodyPr>
            <a:normAutofit/>
          </a:bodyPr>
          <a:lstStyle/>
          <a:p>
            <a:r>
              <a:rPr lang="en-US" sz="3200" dirty="0" smtClean="0"/>
              <a:t>Geography</a:t>
            </a:r>
            <a:endParaRPr lang="cs-CZ" sz="32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95536" y="1268760"/>
            <a:ext cx="8208912" cy="4814312"/>
          </a:xfrm>
        </p:spPr>
        <p:txBody>
          <a:bodyPr>
            <a:noAutofit/>
          </a:bodyPr>
          <a:lstStyle/>
          <a:p>
            <a:r>
              <a:rPr lang="en-US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There are 38 national parks.</a:t>
            </a:r>
          </a:p>
          <a:p>
            <a:r>
              <a:rPr lang="en-US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Canada is rich in raw materials.</a:t>
            </a:r>
          </a:p>
          <a:p>
            <a:r>
              <a:rPr lang="en-US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Canada is rich in mountains:</a:t>
            </a:r>
          </a:p>
          <a:p>
            <a:pPr lvl="1"/>
            <a:r>
              <a:rPr lang="en-US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Appalachians, The Rocky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</a:t>
            </a:r>
            <a:r>
              <a:rPr lang="en-US" sz="24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ountains</a:t>
            </a:r>
            <a:r>
              <a:rPr lang="en-US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,</a:t>
            </a:r>
          </a:p>
          <a:p>
            <a:pPr marL="457200" lvl="1" indent="0">
              <a:buNone/>
            </a:pPr>
            <a:r>
              <a:rPr lang="en-US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	</a:t>
            </a:r>
            <a:r>
              <a:rPr lang="en-US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the </a:t>
            </a:r>
            <a:r>
              <a:rPr lang="en-US" sz="24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Meckenzie</a:t>
            </a:r>
            <a:r>
              <a:rPr lang="en-US" sz="240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</a:t>
            </a:r>
            <a:r>
              <a:rPr lang="en-US" sz="24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ountains</a:t>
            </a:r>
            <a:r>
              <a:rPr lang="en-US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US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etc.</a:t>
            </a:r>
          </a:p>
          <a:p>
            <a:r>
              <a:rPr lang="en-US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Typical Canadian animals include:</a:t>
            </a:r>
          </a:p>
          <a:p>
            <a:pPr lvl="1"/>
            <a:r>
              <a:rPr lang="en-US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Bison, moose, bears, prairie dogs etc.</a:t>
            </a:r>
          </a:p>
          <a:p>
            <a:r>
              <a:rPr lang="en-US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There is much climatic variation – permanently frozen icecaps in the north, the lush vegetation in the west, moderate climate in the east.</a:t>
            </a:r>
          </a:p>
        </p:txBody>
      </p:sp>
    </p:spTree>
    <p:extLst>
      <p:ext uri="{BB962C8B-B14F-4D97-AF65-F5344CB8AC3E}">
        <p14:creationId xmlns:p14="http://schemas.microsoft.com/office/powerpoint/2010/main" val="15063163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08720"/>
          </a:xfrm>
        </p:spPr>
        <p:txBody>
          <a:bodyPr>
            <a:normAutofit/>
          </a:bodyPr>
          <a:lstStyle/>
          <a:p>
            <a:r>
              <a:rPr lang="en-US" sz="3200" dirty="0" smtClean="0"/>
              <a:t>Government</a:t>
            </a:r>
            <a:endParaRPr lang="cs-CZ" sz="32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760" y="1196752"/>
            <a:ext cx="8166680" cy="4929728"/>
          </a:xfrm>
        </p:spPr>
        <p:txBody>
          <a:bodyPr>
            <a:normAutofit/>
          </a:bodyPr>
          <a:lstStyle/>
          <a:p>
            <a:r>
              <a:rPr lang="en-US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Canada is member of the British Commonwealth of Nations</a:t>
            </a:r>
          </a:p>
          <a:p>
            <a:r>
              <a:rPr lang="en-US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The official head is the Queen Elizabeth II.</a:t>
            </a:r>
          </a:p>
          <a:p>
            <a:r>
              <a:rPr lang="en-US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The Queen is represented by the Governor-General.</a:t>
            </a:r>
          </a:p>
          <a:p>
            <a:r>
              <a:rPr lang="en-US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The democratic Parliament of Canada consists of the House of Commons and the Senate.</a:t>
            </a:r>
          </a:p>
          <a:p>
            <a:r>
              <a:rPr lang="en-US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SYMBOLS:</a:t>
            </a:r>
          </a:p>
          <a:p>
            <a:pPr lvl="1"/>
            <a:r>
              <a:rPr lang="en-US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National flag = Red maple leaf (Canada is a big producer of maple syrup made from maple sap.)</a:t>
            </a:r>
          </a:p>
          <a:p>
            <a:pPr lvl="1"/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"O </a:t>
            </a:r>
            <a:r>
              <a:rPr lang="cs-CZ" sz="24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Canada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“</a:t>
            </a:r>
            <a:r>
              <a:rPr lang="en-US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– the national anthem of </a:t>
            </a:r>
            <a:r>
              <a:rPr lang="en-US" sz="24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Canad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</a:t>
            </a:r>
            <a:endParaRPr lang="en-US" sz="24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lvl="1"/>
            <a:r>
              <a:rPr lang="cs-CZ" sz="2400" dirty="0">
                <a:latin typeface="Arial" pitchFamily="34" charset="0"/>
                <a:cs typeface="Arial" pitchFamily="34" charset="0"/>
                <a:hlinkClick r:id="rId3"/>
              </a:rPr>
              <a:t>http://</a:t>
            </a:r>
            <a:r>
              <a:rPr lang="cs-CZ" sz="2400" dirty="0" smtClean="0">
                <a:latin typeface="Arial" pitchFamily="34" charset="0"/>
                <a:cs typeface="Arial" pitchFamily="34" charset="0"/>
                <a:hlinkClick r:id="rId3"/>
              </a:rPr>
              <a:t>cs.wikipedia.org/wiki/Kanadsk%C3%A1_hymna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lvl="1"/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184404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3932" y="5363302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747936"/>
          </a:xfrm>
        </p:spPr>
        <p:txBody>
          <a:bodyPr>
            <a:normAutofit/>
          </a:bodyPr>
          <a:lstStyle/>
          <a:p>
            <a:r>
              <a:rPr lang="en-US" sz="3200" dirty="0" smtClean="0"/>
              <a:t>Government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68923" y="1484785"/>
            <a:ext cx="4038600" cy="4041740"/>
          </a:xfrm>
        </p:spPr>
        <p:txBody>
          <a:bodyPr>
            <a:normAutofit lnSpcReduction="10000"/>
          </a:bodyPr>
          <a:lstStyle/>
          <a:p>
            <a:r>
              <a:rPr lang="en-US" sz="2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Quebec</a:t>
            </a:r>
          </a:p>
          <a:p>
            <a:r>
              <a:rPr lang="en-US" sz="2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Newfoundland</a:t>
            </a:r>
          </a:p>
          <a:p>
            <a:r>
              <a:rPr lang="en-US" sz="2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Prince Edward Island</a:t>
            </a:r>
          </a:p>
          <a:p>
            <a:r>
              <a:rPr lang="en-US" sz="2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Nova </a:t>
            </a:r>
            <a:r>
              <a:rPr lang="en-US" sz="26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Scottia</a:t>
            </a:r>
            <a:endParaRPr lang="en-US" sz="26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r>
              <a:rPr lang="en-US" sz="2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New </a:t>
            </a:r>
            <a:r>
              <a:rPr lang="en-US" sz="26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Brusnwick</a:t>
            </a:r>
            <a:endParaRPr lang="en-US" sz="26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r>
              <a:rPr lang="en-US" sz="2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Manitoba</a:t>
            </a:r>
          </a:p>
          <a:p>
            <a:r>
              <a:rPr lang="en-US" sz="2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Ontario</a:t>
            </a:r>
          </a:p>
          <a:p>
            <a:r>
              <a:rPr lang="en-US" sz="2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Saskatchewan</a:t>
            </a:r>
          </a:p>
          <a:p>
            <a:r>
              <a:rPr lang="en-US" sz="2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Alberta</a:t>
            </a:r>
          </a:p>
          <a:p>
            <a:r>
              <a:rPr lang="en-US" sz="2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British Colombia</a:t>
            </a:r>
          </a:p>
          <a:p>
            <a:pPr marL="0" indent="0">
              <a:buNone/>
            </a:pPr>
            <a:endParaRPr lang="en-US" dirty="0" smtClean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23528" y="1412776"/>
            <a:ext cx="4041648" cy="3744416"/>
          </a:xfrm>
        </p:spPr>
        <p:txBody>
          <a:bodyPr>
            <a:normAutofit lnSpcReduction="10000"/>
          </a:bodyPr>
          <a:lstStyle/>
          <a:p>
            <a:r>
              <a:rPr lang="en-US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Canada is divided into 10 provinces:</a:t>
            </a:r>
          </a:p>
          <a:p>
            <a:pPr marL="0" indent="0">
              <a:buNone/>
            </a:pPr>
            <a:endParaRPr lang="en-US" dirty="0" smtClean="0">
              <a:solidFill>
                <a:schemeClr val="tx1"/>
              </a:solidFill>
            </a:endParaRPr>
          </a:p>
          <a:p>
            <a:endParaRPr lang="en-US" dirty="0">
              <a:solidFill>
                <a:schemeClr val="tx1"/>
              </a:solidFill>
            </a:endParaRPr>
          </a:p>
          <a:p>
            <a:endParaRPr lang="en-US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en-US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en-US" dirty="0">
              <a:solidFill>
                <a:schemeClr val="tx1"/>
              </a:solidFill>
            </a:endParaRPr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2564904"/>
            <a:ext cx="1753441" cy="219588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4058965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00835">
            <a:off x="6416077" y="1072917"/>
            <a:ext cx="2391336" cy="177101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630658">
            <a:off x="848568" y="2824771"/>
            <a:ext cx="2638582" cy="1917337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96752"/>
          </a:xfrm>
        </p:spPr>
        <p:txBody>
          <a:bodyPr>
            <a:normAutofit/>
          </a:bodyPr>
          <a:lstStyle/>
          <a:p>
            <a:r>
              <a:rPr lang="en-US" sz="3200" dirty="0" smtClean="0"/>
              <a:t>Government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68923" y="1817899"/>
            <a:ext cx="4038600" cy="3708625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dirty="0" smtClean="0">
              <a:solidFill>
                <a:schemeClr val="tx1"/>
              </a:solidFill>
            </a:endParaRPr>
          </a:p>
          <a:p>
            <a:r>
              <a:rPr lang="en-US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Yukon</a:t>
            </a:r>
          </a:p>
          <a:p>
            <a:r>
              <a:rPr lang="en-US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Nanavut</a:t>
            </a:r>
            <a:endParaRPr lang="en-US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r>
              <a:rPr lang="en-US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The Northwest Territories</a:t>
            </a:r>
            <a:endParaRPr lang="cs-CZ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23528" y="1628800"/>
            <a:ext cx="4041648" cy="3528392"/>
          </a:xfrm>
        </p:spPr>
        <p:txBody>
          <a:bodyPr>
            <a:normAutofit/>
          </a:bodyPr>
          <a:lstStyle/>
          <a:p>
            <a:r>
              <a:rPr lang="en-US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And the 3 territories:</a:t>
            </a:r>
            <a:endParaRPr lang="cs-CZ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9404060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08720"/>
          </a:xfrm>
        </p:spPr>
        <p:txBody>
          <a:bodyPr>
            <a:normAutofit/>
          </a:bodyPr>
          <a:lstStyle/>
          <a:p>
            <a:r>
              <a:rPr lang="cs-CZ" sz="3200" dirty="0" err="1" smtClean="0"/>
              <a:t>Did</a:t>
            </a:r>
            <a:r>
              <a:rPr lang="cs-CZ" sz="3200" dirty="0" smtClean="0"/>
              <a:t> </a:t>
            </a:r>
            <a:r>
              <a:rPr lang="cs-CZ" sz="3200" dirty="0" err="1" smtClean="0"/>
              <a:t>you</a:t>
            </a:r>
            <a:r>
              <a:rPr lang="cs-CZ" sz="3200" dirty="0" smtClean="0"/>
              <a:t> </a:t>
            </a:r>
            <a:r>
              <a:rPr lang="cs-CZ" sz="3200" dirty="0" err="1" smtClean="0"/>
              <a:t>remember</a:t>
            </a:r>
            <a:r>
              <a:rPr lang="cs-CZ" sz="3200" dirty="0"/>
              <a:t>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860032" y="1124744"/>
            <a:ext cx="4038600" cy="5184576"/>
          </a:xfrm>
        </p:spPr>
        <p:txBody>
          <a:bodyPr>
            <a:noAutofit/>
          </a:bodyPr>
          <a:lstStyle/>
          <a:p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Ottawa</a:t>
            </a:r>
            <a:endParaRPr lang="cs-CZ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3 (Yukon, </a:t>
            </a:r>
            <a:r>
              <a:rPr lang="cs-CZ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Nanavut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, </a:t>
            </a:r>
            <a:r>
              <a:rPr lang="cs-CZ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the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Northwest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)</a:t>
            </a:r>
          </a:p>
          <a:p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10</a:t>
            </a:r>
          </a:p>
          <a:p>
            <a:r>
              <a:rPr lang="cs-CZ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Quebec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, </a:t>
            </a:r>
            <a:r>
              <a:rPr lang="cs-CZ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Aleberta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, Ontario, Manitoba, </a:t>
            </a:r>
            <a:r>
              <a:rPr lang="cs-CZ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British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Colombia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etc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cs-CZ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The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Queen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Elizbeth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II., </a:t>
            </a:r>
            <a:r>
              <a:rPr lang="cs-CZ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she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is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represented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by </a:t>
            </a:r>
            <a:r>
              <a:rPr lang="cs-CZ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Governor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-General</a:t>
            </a:r>
          </a:p>
          <a:p>
            <a:r>
              <a:rPr lang="cs-CZ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Maple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Leaf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, Flag, </a:t>
            </a:r>
            <a:r>
              <a:rPr lang="cs-CZ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the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national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anthem „O </a:t>
            </a:r>
            <a:r>
              <a:rPr lang="cs-CZ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Canada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“</a:t>
            </a:r>
            <a:endParaRPr lang="cs-CZ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65760" y="1196752"/>
            <a:ext cx="4041648" cy="4929728"/>
          </a:xfrm>
        </p:spPr>
        <p:txBody>
          <a:bodyPr>
            <a:normAutofit/>
          </a:bodyPr>
          <a:lstStyle/>
          <a:p>
            <a:r>
              <a:rPr lang="cs-CZ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What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is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the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capital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of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Canada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?</a:t>
            </a:r>
          </a:p>
          <a:p>
            <a:r>
              <a:rPr lang="cs-CZ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How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many </a:t>
            </a:r>
            <a:r>
              <a:rPr lang="cs-CZ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territories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are in </a:t>
            </a:r>
            <a:r>
              <a:rPr lang="cs-CZ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Canada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?</a:t>
            </a:r>
          </a:p>
          <a:p>
            <a:r>
              <a:rPr lang="cs-CZ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How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many </a:t>
            </a:r>
            <a:r>
              <a:rPr lang="cs-CZ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provinces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are </a:t>
            </a:r>
            <a:r>
              <a:rPr lang="cs-CZ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there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?</a:t>
            </a:r>
            <a:endParaRPr lang="cs-CZ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Can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you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name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3 </a:t>
            </a:r>
            <a:r>
              <a:rPr lang="cs-CZ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of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them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?</a:t>
            </a:r>
          </a:p>
          <a:p>
            <a:r>
              <a:rPr lang="cs-CZ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Who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is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the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head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of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the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state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?</a:t>
            </a:r>
          </a:p>
          <a:p>
            <a:r>
              <a:rPr lang="cs-CZ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What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are </a:t>
            </a:r>
            <a:r>
              <a:rPr lang="cs-CZ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the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symbols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?</a:t>
            </a:r>
            <a:endParaRPr lang="cs-CZ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2952148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96752"/>
          </a:xfrm>
        </p:spPr>
        <p:txBody>
          <a:bodyPr>
            <a:normAutofit/>
          </a:bodyPr>
          <a:lstStyle/>
          <a:p>
            <a:r>
              <a:rPr lang="cs-CZ" sz="3200" dirty="0" err="1"/>
              <a:t>Did</a:t>
            </a:r>
            <a:r>
              <a:rPr lang="cs-CZ" sz="3200" dirty="0"/>
              <a:t> </a:t>
            </a:r>
            <a:r>
              <a:rPr lang="cs-CZ" sz="3200" dirty="0" err="1"/>
              <a:t>you</a:t>
            </a:r>
            <a:r>
              <a:rPr lang="cs-CZ" sz="3200" dirty="0"/>
              <a:t> </a:t>
            </a:r>
            <a:r>
              <a:rPr lang="cs-CZ" sz="3200" dirty="0" err="1"/>
              <a:t>remember</a:t>
            </a:r>
            <a:r>
              <a:rPr lang="cs-CZ" sz="3200" dirty="0"/>
              <a:t>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499992" y="1484784"/>
            <a:ext cx="4038600" cy="4525963"/>
          </a:xfrm>
        </p:spPr>
        <p:txBody>
          <a:bodyPr/>
          <a:lstStyle/>
          <a:p>
            <a:r>
              <a:rPr lang="cs-CZ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English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and </a:t>
            </a:r>
            <a:r>
              <a:rPr lang="cs-CZ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French</a:t>
            </a:r>
            <a:endParaRPr lang="cs-CZ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Ottawa, Toronto, </a:t>
            </a:r>
            <a:r>
              <a:rPr lang="cs-CZ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Edmonton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, Winnipeg, Halifax</a:t>
            </a:r>
            <a:endParaRPr lang="cs-CZ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755576" y="1484784"/>
            <a:ext cx="3744416" cy="4641379"/>
          </a:xfrm>
        </p:spPr>
        <p:txBody>
          <a:bodyPr/>
          <a:lstStyle/>
          <a:p>
            <a:r>
              <a:rPr lang="cs-CZ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What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are </a:t>
            </a:r>
            <a:r>
              <a:rPr lang="cs-CZ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the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official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languages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?</a:t>
            </a:r>
          </a:p>
          <a:p>
            <a:pPr marL="0" indent="0">
              <a:buNone/>
            </a:pPr>
            <a:endParaRPr lang="cs-CZ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Do </a:t>
            </a:r>
            <a:r>
              <a:rPr lang="cs-CZ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you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know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any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Canadian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cities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?</a:t>
            </a:r>
          </a:p>
          <a:p>
            <a:pPr marL="0" indent="0">
              <a:buNone/>
            </a:pPr>
            <a:endParaRPr lang="cs-CZ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What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do </a:t>
            </a:r>
            <a:r>
              <a:rPr lang="cs-CZ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you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know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about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the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Canadian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history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?</a:t>
            </a: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48251886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dirty="0" err="1" smtClean="0"/>
              <a:t>Pou</a:t>
            </a:r>
            <a:r>
              <a:rPr lang="cs-CZ" sz="3200" dirty="0" smtClean="0"/>
              <a:t>žité zdroje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Veškeré obrázky použity z galerie Office.microsoft.com, citováno 16.10.2011</a:t>
            </a:r>
          </a:p>
          <a:p>
            <a:pPr marL="182880" indent="0">
              <a:buNone/>
            </a:pPr>
            <a:endParaRPr lang="cs-CZ" sz="2400" dirty="0" smtClean="0"/>
          </a:p>
          <a:p>
            <a:r>
              <a:rPr lang="cs-CZ" sz="2400" dirty="0"/>
              <a:t>Wikipedie: Otevřená encyklopedie: </a:t>
            </a:r>
            <a:r>
              <a:rPr lang="cs-CZ" sz="2400" b="1" dirty="0"/>
              <a:t>Kanadská hymna </a:t>
            </a:r>
            <a:r>
              <a:rPr lang="cs-CZ" sz="2400" dirty="0"/>
              <a:t>[online]. c2011 [citováno 30. 10. 2011]. Dostupný z WWW</a:t>
            </a:r>
            <a:r>
              <a:rPr lang="cs-CZ" sz="2400" dirty="0" smtClean="0"/>
              <a:t>:&lt;//</a:t>
            </a:r>
            <a:r>
              <a:rPr lang="cs-CZ" sz="2400" dirty="0"/>
              <a:t>cs.wikipedia.org/w/</a:t>
            </a:r>
            <a:r>
              <a:rPr lang="cs-CZ" sz="2400" dirty="0" err="1"/>
              <a:t>index.php?title</a:t>
            </a:r>
            <a:r>
              <a:rPr lang="cs-CZ" sz="2400" dirty="0"/>
              <a:t>=Kanadsk%C3%A1_hymna&amp;oldid=7395737</a:t>
            </a:r>
            <a:r>
              <a:rPr lang="cs-CZ" sz="2400" dirty="0" smtClean="0"/>
              <a:t>&gt;</a:t>
            </a:r>
          </a:p>
          <a:p>
            <a:pPr marL="182880" indent="0">
              <a:buNone/>
            </a:pPr>
            <a:endParaRPr lang="cs-CZ" sz="2400" dirty="0" smtClean="0"/>
          </a:p>
          <a:p>
            <a:r>
              <a:rPr lang="cs-CZ" sz="2400" dirty="0" smtClean="0"/>
              <a:t> 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6001291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rnival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TC010205351[[fn=Karnevalový motiv]]</Template>
  <TotalTime>151</TotalTime>
  <Words>468</Words>
  <Application>Microsoft Office PowerPoint</Application>
  <PresentationFormat>Předvádění na obrazovce (4:3)</PresentationFormat>
  <Paragraphs>95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Carnival</vt:lpstr>
      <vt:lpstr>Název školy: ZŠ Varnsdorf, Edisonova 2821, okres Děčín, příspěvková organizace Jazyk a jazyková komunikace, Anglický jazyk, Kanada Autor: Michaela Galbavá, DiS. Název materiálu: VY_22_INOVACE_24/I.SADA  Anotace: Prezentace je určena pro žáky II.stupně ZŠ, slouží k výkladu a opakování učiva KANADA Období: září – prosinec 2011 </vt:lpstr>
      <vt:lpstr>Basic Facts</vt:lpstr>
      <vt:lpstr>Basic Facts</vt:lpstr>
      <vt:lpstr>History</vt:lpstr>
      <vt:lpstr>Geography</vt:lpstr>
      <vt:lpstr>Geography</vt:lpstr>
      <vt:lpstr>Government</vt:lpstr>
      <vt:lpstr>Government</vt:lpstr>
      <vt:lpstr>Government</vt:lpstr>
      <vt:lpstr>Did you remember?</vt:lpstr>
      <vt:lpstr>Did you remember?</vt:lpstr>
      <vt:lpstr>Použité zdroje</vt:lpstr>
    </vt:vector>
  </TitlesOfParts>
  <Company>ZŠ Edisonova 2821, Varnsdorf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Canada</dc:title>
  <dc:creator>Michaela Galbavá, DiS.</dc:creator>
  <cp:lastModifiedBy>dana</cp:lastModifiedBy>
  <cp:revision>24</cp:revision>
  <dcterms:created xsi:type="dcterms:W3CDTF">2011-10-14T13:22:45Z</dcterms:created>
  <dcterms:modified xsi:type="dcterms:W3CDTF">2012-03-10T14:33:18Z</dcterms:modified>
</cp:coreProperties>
</file>