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5" r:id="rId3"/>
    <p:sldId id="262" r:id="rId4"/>
    <p:sldId id="263" r:id="rId5"/>
    <p:sldId id="264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VY_32_INOVACE_19_Vody v krajině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Vody v krajině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VY_32_INOVACE_19_Vody v krajině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Vody v krajině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CEA8C-4BCE-4ED7-9B69-E970A9D800B4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AC327-D8D9-4144-9BF6-F3177C8DF0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421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 výkladu nové látky.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94845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 výkladu nové látky.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66275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jako samostatná práce žáků a poté proběhne společná kontrola na tabuli.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4141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jpeg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11" Type="http://schemas.openxmlformats.org/officeDocument/2006/relationships/image" Target="../media/image16.wmf"/><Relationship Id="rId5" Type="http://schemas.openxmlformats.org/officeDocument/2006/relationships/image" Target="../media/image10.wmf"/><Relationship Id="rId10" Type="http://schemas.openxmlformats.org/officeDocument/2006/relationships/image" Target="../media/image15.wmf"/><Relationship Id="rId4" Type="http://schemas.openxmlformats.org/officeDocument/2006/relationships/image" Target="../media/image9.wmf"/><Relationship Id="rId9" Type="http://schemas.openxmlformats.org/officeDocument/2006/relationships/image" Target="../media/image14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6194911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57200" y="1166019"/>
            <a:ext cx="8229600" cy="50712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  <a:p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611560" y="155679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je určený pro žáky 4. ročníku, pro výuku </a:t>
            </a:r>
            <a:r>
              <a:rPr lang="cs-CZ" sz="2800" dirty="0" smtClean="0"/>
              <a:t>přírodovědy.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na interaktivní </a:t>
            </a:r>
            <a:r>
              <a:rPr lang="cs-CZ" sz="2800" dirty="0" smtClean="0"/>
              <a:t>tabuli.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První část je určena pro výklad učiva , další část lze využít pro samostatnou práci </a:t>
            </a:r>
            <a:r>
              <a:rPr lang="cs-CZ" sz="2800" dirty="0" smtClean="0"/>
              <a:t>žáků.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Pomůcky: interaktivní pero, encyklopedie rostlin a zvířat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Inovace: </a:t>
            </a:r>
            <a:r>
              <a:rPr lang="cs-CZ" sz="2800" dirty="0" smtClean="0"/>
              <a:t>Interaktivní </a:t>
            </a:r>
            <a:r>
              <a:rPr lang="cs-CZ" sz="2800" dirty="0" smtClean="0"/>
              <a:t>způsob </a:t>
            </a:r>
            <a:r>
              <a:rPr lang="cs-CZ" sz="2800" dirty="0" smtClean="0"/>
              <a:t>učení.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Metodické pokyny: </a:t>
            </a:r>
            <a:r>
              <a:rPr lang="cs-CZ" sz="2800" dirty="0" smtClean="0"/>
              <a:t>Žáci </a:t>
            </a:r>
            <a:r>
              <a:rPr lang="cs-CZ" sz="2800" dirty="0" smtClean="0"/>
              <a:t>vyhledávají obrázky jmenovaných rostlin a </a:t>
            </a:r>
            <a:r>
              <a:rPr lang="cs-CZ" sz="2800" dirty="0" smtClean="0"/>
              <a:t>zvířat. 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2823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VODY V KRAJINĚ</a:t>
            </a:r>
            <a:endParaRPr lang="cs-CZ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U nás máme 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studánky, potůčky, potoky, říčky, řeky, tůně, rybníky, jezera, přehradní nádrže.</a:t>
            </a:r>
            <a:endParaRPr lang="cs-CZ" sz="24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 nejkrásnějším rostlinám rostoucím ve vodě patří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lekníny.</a:t>
            </a:r>
            <a:endParaRPr lang="cs-CZ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sz="24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</a:p>
          <a:p>
            <a:pPr marL="0" indent="0">
              <a:buNone/>
            </a:pPr>
            <a:endParaRPr lang="cs-CZ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Podél břehů najdeme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orobinec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i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rákos.</a:t>
            </a:r>
            <a:endParaRPr lang="cs-CZ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26" name="Picture 2" descr="C:\Users\ProchazkovaE\AppData\Local\Microsoft\Windows\Temporary Internet Files\Content.IE5\R6TMH8UR\MP9004252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883953"/>
            <a:ext cx="2389298" cy="1592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chazkovaE\AppData\Local\Microsoft\Windows\Temporary Internet Files\Content.IE5\TN3PGN12\MP90014512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887546"/>
            <a:ext cx="2407046" cy="158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rochazkovaE\AppData\Local\Microsoft\Windows\Temporary Internet Files\Content.IE5\VA2H4KKW\MC900436885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5577" y="2824621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rochazkovaE\AppData\Local\Microsoft\Windows\Temporary Internet Files\Content.IE5\R6TMH8UR\MC90022169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772" y="5061147"/>
            <a:ext cx="1228884" cy="155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rochazkovaE\AppData\Local\Microsoft\Windows\Temporary Internet Files\Content.IE5\OJV14C8I\MC90005324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976" y="4878977"/>
            <a:ext cx="1046074" cy="182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rochazkovaE\AppData\Local\Microsoft\Windows\Temporary Internet Files\Content.IE5\MMHF5AC4\MC90041352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1985" y="4845534"/>
            <a:ext cx="1019189" cy="178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1708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Obyvatelé našich vod</a:t>
            </a:r>
            <a:endParaRPr lang="cs-CZ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Ve vodě žijí především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ryby.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 Mezi nejhojnější rybu našich rybníků patří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kapr.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 Tomu je podobný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lín</a:t>
            </a:r>
            <a:r>
              <a:rPr lang="cs-CZ" sz="2400" dirty="0" smtClean="0"/>
              <a:t> a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karas.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 Najdeme zde i dravou rybu –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okouna.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 Naše nejdravější ryba je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štika.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 Naše největší ryba je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sumec.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Ryba, která vypadá jako had, se nazývá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úhoř.</a:t>
            </a:r>
            <a:endParaRPr lang="cs-CZ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Podél vod hnízdí mnoho ptáků, např</a:t>
            </a:r>
            <a:r>
              <a:rPr lang="cs-CZ" sz="2400" dirty="0" smtClean="0"/>
              <a:t>.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kachna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divoká</a:t>
            </a:r>
            <a:r>
              <a:rPr lang="cs-CZ" sz="2400" dirty="0" smtClean="0"/>
              <a:t>,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rackové</a:t>
            </a:r>
            <a:r>
              <a:rPr lang="cs-CZ" sz="2400" dirty="0" smtClean="0"/>
              <a:t>,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labutě</a:t>
            </a:r>
            <a:r>
              <a:rPr lang="cs-CZ" sz="2400" dirty="0" smtClean="0"/>
              <a:t>,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potápka.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V mělčinách u břehů loví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čáp</a:t>
            </a:r>
            <a:r>
              <a:rPr lang="cs-CZ" sz="2400" dirty="0" smtClean="0"/>
              <a:t> nebo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volavka.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U vody také spatříme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skokana hnědého </a:t>
            </a:r>
            <a:r>
              <a:rPr lang="cs-CZ" sz="2400" dirty="0" smtClean="0"/>
              <a:t>nebo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zeleného</a:t>
            </a:r>
            <a:r>
              <a:rPr lang="cs-CZ" sz="2400" dirty="0" smtClean="0"/>
              <a:t> a také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čolka.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Často zde spatříme i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užovku</a:t>
            </a:r>
            <a:r>
              <a:rPr lang="cs-CZ" sz="2400" dirty="0" smtClean="0"/>
              <a:t> plavoucí po hladině.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33272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Poznáš je ?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050" name="Picture 2" descr="C:\Users\ProchazkovaE\AppData\Local\Microsoft\Windows\Temporary Internet Files\Content.IE5\OJV14C8I\MC900084042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23" y="438172"/>
            <a:ext cx="1615140" cy="2481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rochazkovaE\AppData\Local\Microsoft\Windows\Temporary Internet Files\Content.IE5\VA2H4KKW\MC90008393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953271"/>
            <a:ext cx="1471697" cy="1922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rochazkovaE\AppData\Local\Microsoft\Windows\Temporary Internet Files\Content.IE5\VA2H4KKW\MC900052739[1].wmf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927" y="2337495"/>
            <a:ext cx="1480406" cy="766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ProchazkovaE\AppData\Local\Microsoft\Windows\Temporary Internet Files\Content.IE5\TLWFA20Q\MC9000838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61578"/>
            <a:ext cx="2135507" cy="2069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ProchazkovaE\AppData\Local\Microsoft\Windows\Temporary Internet Files\Content.IE5\MMHF5AC4\MC90008401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680" y="3875442"/>
            <a:ext cx="3055874" cy="1952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ProchazkovaE\AppData\Local\Microsoft\Windows\Temporary Internet Files\Content.IE5\OJV14C8I\MC90008393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464" y="5141562"/>
            <a:ext cx="2987824" cy="1430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ProchazkovaE\AppData\Local\Microsoft\Windows\Temporary Internet Files\Content.IE5\JDMGALS6\MC90008395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682" y="3103894"/>
            <a:ext cx="2047762" cy="1543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ProchazkovaE\AppData\Local\Microsoft\Windows\Temporary Internet Files\Content.IE5\R6TMH8UR\MC90003046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547699"/>
            <a:ext cx="1993394" cy="137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ProchazkovaE\AppData\Local\Microsoft\Windows\Temporary Internet Files\Content.IE5\JDMGALS6\MC90008406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40" y="5141562"/>
            <a:ext cx="1671952" cy="1496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3568" y="112474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51920" y="233749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2725" y="402723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063697" y="579548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317117" y="473329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74370" y="203483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549535" y="11828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75914" y="332468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472657" y="527023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32725" y="3103894"/>
            <a:ext cx="15953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610273" y="2992246"/>
            <a:ext cx="1223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37909" y="5454298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904401" y="6420937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024779" y="5246892"/>
            <a:ext cx="2257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__________________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774370" y="3361578"/>
            <a:ext cx="14425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202379" y="2219504"/>
            <a:ext cx="1454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762527" y="4733294"/>
            <a:ext cx="16800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909552" y="6334671"/>
            <a:ext cx="15816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824595" y="2992246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čáp bílý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904401" y="2969999"/>
            <a:ext cx="724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labuť 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51053" y="5431558"/>
            <a:ext cx="13253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sumec velký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491881" y="6420937"/>
            <a:ext cx="1647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kachna divoká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351342" y="5200725"/>
            <a:ext cx="1354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štika obecná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031139" y="3339331"/>
            <a:ext cx="768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okoun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7575914" y="2174827"/>
            <a:ext cx="8832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volavka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7280339" y="4695859"/>
            <a:ext cx="6880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racek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137639" y="6304562"/>
            <a:ext cx="630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úhoř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3287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8" grpId="0"/>
      <p:bldP spid="29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305</Words>
  <Application>Microsoft Office PowerPoint</Application>
  <PresentationFormat>Předvádění na obrazovce (4:3)</PresentationFormat>
  <Paragraphs>69</Paragraphs>
  <Slides>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VODY V KRAJINĚ</vt:lpstr>
      <vt:lpstr>Obyvatelé našich vod</vt:lpstr>
      <vt:lpstr>Poznáš je ?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Učitel</cp:lastModifiedBy>
  <cp:revision>41</cp:revision>
  <dcterms:created xsi:type="dcterms:W3CDTF">2011-08-21T15:31:45Z</dcterms:created>
  <dcterms:modified xsi:type="dcterms:W3CDTF">2012-03-09T19:48:04Z</dcterms:modified>
</cp:coreProperties>
</file>