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5" r:id="rId3"/>
    <p:sldId id="262" r:id="rId4"/>
    <p:sldId id="263" r:id="rId5"/>
    <p:sldId id="264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VY_32_INOVACE_20_Ovocnářství, vinařství a chmelařství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Ovocnářství, vinařství a chmelařství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VY_32_INOVACE_20_Ovocnářství, vinařství a chmelařství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Ovocnářství, vinařství a chmelařství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nového učiva. Žáci na základě vhodně zvolených otázek vyvozují společně s učitelem nové poznatky.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5048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výkladu nového učiva. Žáci na základě vhodně zvolených otázek vyvozují společně s učitelem nové poznatky.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2534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Slouží k výkladu nového učiva. Žáci na základě vhodně zvolených otázek vyvozují společně s učitelem nové poznatky.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2922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649215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je určena k výkladu nového </a:t>
            </a:r>
            <a:r>
              <a:rPr lang="cs-CZ" sz="2800" dirty="0" smtClean="0"/>
              <a:t>učiva.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</a:t>
            </a:r>
            <a:r>
              <a:rPr lang="cs-CZ" sz="2800" dirty="0" smtClean="0"/>
              <a:t>pero.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žáci na základě vhodně zvolených otázek společně s učitelem vyvozují </a:t>
            </a:r>
            <a:br>
              <a:rPr lang="cs-CZ" sz="2800" dirty="0" smtClean="0"/>
            </a:br>
            <a:r>
              <a:rPr lang="cs-CZ" sz="2800" dirty="0" smtClean="0"/>
              <a:t>nové </a:t>
            </a:r>
            <a:r>
              <a:rPr lang="cs-CZ" sz="2800" dirty="0" smtClean="0"/>
              <a:t>poznatky.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2823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OVOCNÁŘSTVÍ</a:t>
            </a:r>
            <a:endParaRPr lang="cs-CZ" sz="3600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sz="2400" dirty="0" smtClean="0"/>
              <a:t>Co je to ovocnářství? Kdo  jsou ovocnáři a čím se zabývají?</a:t>
            </a:r>
            <a:endParaRPr lang="cs-CZ" sz="2400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00B050"/>
                </a:solidFill>
              </a:rPr>
              <a:t>Ovocnáři se zabývají pěstováním ovoce. Šlechtěním a křížením získávají nové odrůdy ovoce.</a:t>
            </a: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Je ovoce prospěšné našemu zdraví?</a:t>
            </a:r>
            <a:endParaRPr lang="cs-CZ" sz="2400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00B050"/>
                </a:solidFill>
              </a:rPr>
              <a:t>Ovoce je velmi prospěšné našemu zdraví, protože obsahuje cukr a mnoho vitamínů.</a:t>
            </a: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Víš, co je Zahrada Čech?</a:t>
            </a:r>
            <a:endParaRPr lang="cs-CZ" sz="2400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00B050"/>
                </a:solidFill>
              </a:rPr>
              <a:t>Zahrada Čech je výstava ovoce a zeleniny v Litoměřicích.</a:t>
            </a: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Co všechno se z ovoce vyrábí?</a:t>
            </a:r>
            <a:endParaRPr lang="cs-CZ" sz="2400" dirty="0" smtClean="0">
              <a:solidFill>
                <a:srgbClr val="00B050"/>
              </a:solidFill>
            </a:endParaRP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rgbClr val="00B050"/>
                </a:solidFill>
              </a:rPr>
              <a:t>Z ovoce se vyrábí marmelády, rosoly, džemy, povidla. Také se lisuje na mošty, šťávy a džusy.</a:t>
            </a: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ü"/>
            </a:pPr>
            <a:endParaRPr lang="cs-CZ" sz="24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ü"/>
            </a:pPr>
            <a:endParaRPr lang="cs-CZ" sz="20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Users\ProchazkovaE\AppData\Local\Microsoft\Windows\Temporary Internet Files\Content.IE5\R6TMH8UR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60648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rochazkovaE\AppData\Local\Microsoft\Windows\Temporary Internet Files\Content.IE5\TLWFA20Q\MC90043690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534699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1379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5">
                    <a:lumMod val="40000"/>
                    <a:lumOff val="60000"/>
                  </a:schemeClr>
                </a:solidFill>
              </a:rPr>
              <a:t>VINAŘSTVÍ</a:t>
            </a:r>
            <a:endParaRPr lang="cs-CZ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ü"/>
            </a:pPr>
            <a:r>
              <a:rPr lang="cs-CZ" sz="2400" dirty="0" smtClean="0"/>
              <a:t>Co je vinařství?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Vinařství je pěstování hroznového vína. Pěstuje se na vinicích.</a:t>
            </a:r>
            <a:b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U nás se nejvíce pěstuje v okolí Mělníka a na jižní Moravě.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Víš, jak se nazývá sklizeň hroznů?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Sklizeň hroznů se nazývá vinobraní a probíhá na začátku podzimu</a:t>
            </a:r>
            <a:r>
              <a:rPr lang="cs-CZ" sz="2400" dirty="0" smtClean="0"/>
              <a:t>.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Co se z hroznů vyrábí?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Z hroznů se vyrábí víno. Ze zelených bílé víno a z modrých červené. Hrozny se také suší = hrozinky. 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Je víno vhodný nápoj pro děti?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accent4">
                    <a:lumMod val="75000"/>
                  </a:schemeClr>
                </a:solidFill>
              </a:rPr>
              <a:t>Víno není vhodný nápoj pro děti, protože obsahuje alkohol.</a:t>
            </a:r>
            <a:endParaRPr lang="cs-CZ" sz="2400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1042" name="Picture 18" descr="C:\Users\ProchazkovaE\AppData\Local\Microsoft\Windows\Temporary Internet Files\Content.IE5\OJV14C8I\MC9003585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0798" y="0"/>
            <a:ext cx="1521562" cy="18617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rochazkovaE\AppData\Local\Microsoft\Windows\Temporary Internet Files\Content.IE5\MMHF5AC4\MP90043406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188640"/>
            <a:ext cx="1218994" cy="1826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5337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5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accent6">
                    <a:lumMod val="40000"/>
                    <a:lumOff val="60000"/>
                  </a:schemeClr>
                </a:solidFill>
              </a:rPr>
              <a:t>CHMELAŘSTVÍ</a:t>
            </a:r>
            <a:endParaRPr lang="cs-CZ" dirty="0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2400" dirty="0" smtClean="0"/>
              <a:t>Co je chmel?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Chmel je popínavá rostlina, která se pěstuje na chmelnicích.</a:t>
            </a:r>
            <a:b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Trhají se </a:t>
            </a:r>
            <a:r>
              <a:rPr lang="cs-CZ" sz="2400" smtClean="0">
                <a:solidFill>
                  <a:schemeClr val="accent6">
                    <a:lumMod val="50000"/>
                  </a:schemeClr>
                </a:solidFill>
              </a:rPr>
              <a:t>jeho žlutavé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šištice.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/>
              <a:t>Co se z chmelu vyrábí?</a:t>
            </a:r>
          </a:p>
          <a:p>
            <a:pPr>
              <a:buFont typeface="Wingdings" pitchFamily="2" charset="2"/>
              <a:buChar char="ü"/>
            </a:pP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Chmel se používá na výrobu piva.</a:t>
            </a:r>
          </a:p>
          <a:p>
            <a:pPr>
              <a:buFont typeface="Wingdings" pitchFamily="2" charset="2"/>
              <a:buChar char="ü"/>
            </a:pPr>
            <a:endParaRPr lang="cs-CZ" sz="2400" dirty="0"/>
          </a:p>
        </p:txBody>
      </p:sp>
      <p:pic>
        <p:nvPicPr>
          <p:cNvPr id="3074" name="Picture 2" descr="C:\Users\ProchazkovaE\AppData\Local\Microsoft\Windows\Temporary Internet Files\Content.IE5\VA2H4KKW\MC90033131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76672"/>
            <a:ext cx="1815220" cy="145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ProchazkovaE\AppData\Local\Microsoft\Windows\Temporary Internet Files\Content.IE5\MMHF5AC4\MC9001989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933056"/>
            <a:ext cx="2504792" cy="2512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085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296</TotalTime>
  <Words>273</Words>
  <Application>Microsoft Office PowerPoint</Application>
  <PresentationFormat>Předvádění na obrazovce (4:3)</PresentationFormat>
  <Paragraphs>46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OVOCNÁŘSTVÍ</vt:lpstr>
      <vt:lpstr>VINAŘSTVÍ</vt:lpstr>
      <vt:lpstr>CHMELAŘSTVÍ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41</cp:revision>
  <dcterms:created xsi:type="dcterms:W3CDTF">2011-08-21T15:31:45Z</dcterms:created>
  <dcterms:modified xsi:type="dcterms:W3CDTF">2012-03-09T19:34:07Z</dcterms:modified>
</cp:coreProperties>
</file>