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8" r:id="rId4"/>
    <p:sldId id="257" r:id="rId5"/>
    <p:sldId id="259" r:id="rId6"/>
    <p:sldId id="261" r:id="rId7"/>
    <p:sldId id="265" r:id="rId8"/>
    <p:sldId id="264" r:id="rId9"/>
    <p:sldId id="262" r:id="rId10"/>
    <p:sldId id="263" r:id="rId11"/>
    <p:sldId id="266" r:id="rId12"/>
    <p:sldId id="267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</a:t>
          </a:r>
          <a:r>
            <a:rPr lang="cs-CZ" b="1" dirty="0" smtClean="0"/>
            <a:t>_52_INOVACE_A_01_Naši </a:t>
          </a:r>
          <a:r>
            <a:rPr lang="cs-CZ" b="1" dirty="0" smtClean="0"/>
            <a:t>vynálezci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04. 10. 2012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82D30B-FC7D-4B2B-8F2B-8EBD0E0243AD}" type="presOf" srcId="{EB762544-F171-436C-8B32-5455856FABD5}" destId="{7795D321-A79F-492B-84B6-883FD291599D}" srcOrd="0" destOrd="0" presId="urn:microsoft.com/office/officeart/2005/8/layout/chevron2"/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83EBCB9F-CA6E-49AB-8703-85A4AC4EFAED}" type="presOf" srcId="{B9F9B948-C59F-4474-B73A-BA8E12D58E8D}" destId="{616CF84A-56E9-4FBC-B8AA-E6ADC642A218}" srcOrd="0" destOrd="0" presId="urn:microsoft.com/office/officeart/2005/8/layout/chevron2"/>
    <dgm:cxn modelId="{271870B0-CF5A-4A0B-A0B5-242202B13CA4}" type="presOf" srcId="{6F0DBF92-BBAF-4E46-B7AE-B9D736A5138C}" destId="{80E53C30-9EB8-43A1-840A-7D6285414771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52A15429-5B5E-4C03-9C1D-9ADF5719E82B}" type="presOf" srcId="{AE04CFE4-2D14-47BE-A2A1-34B749FE1380}" destId="{46A87082-0C00-4C8C-8C06-AFA208FAC887}" srcOrd="0" destOrd="0" presId="urn:microsoft.com/office/officeart/2005/8/layout/chevron2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318FAC4C-C3A8-4B44-8CE9-8D46569C708C}" type="presOf" srcId="{F7C9AC29-B15E-49CE-B243-F234F0356DEC}" destId="{BB70367E-7FEE-4C24-8F8F-1D7744A9FFBA}" srcOrd="0" destOrd="0" presId="urn:microsoft.com/office/officeart/2005/8/layout/chevron2"/>
    <dgm:cxn modelId="{DA660046-D415-4AC7-AA6A-368D5A284A79}" type="presOf" srcId="{E1E80FA0-2514-474B-9172-A89AAAE263AD}" destId="{2CCE61E4-F223-484E-8DC8-3BB0467A1548}" srcOrd="0" destOrd="0" presId="urn:microsoft.com/office/officeart/2005/8/layout/chevron2"/>
    <dgm:cxn modelId="{0942AC93-08E2-47D2-B52A-650E985402E9}" type="presOf" srcId="{EF5FEA05-66EC-44C7-A56F-40A6937DE6BF}" destId="{ED723D3A-A30E-4171-B5C1-2863FF6C3CC9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390571EA-3ABF-47FD-8FEF-D44CC93A4650}" type="presOf" srcId="{F8ABC22C-49C1-4197-89C5-A35DE57CFC75}" destId="{EC65B3E4-5625-4C7A-9E0C-E0D32374C2D3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BEAE3286-EC93-422A-8DF0-EF507A76CCF6}" type="presOf" srcId="{AFB29B63-F894-40BB-A6EE-80348E600D8B}" destId="{237B6D6B-A87D-417F-89B1-F85C62E76A00}" srcOrd="0" destOrd="0" presId="urn:microsoft.com/office/officeart/2005/8/layout/chevron2"/>
    <dgm:cxn modelId="{16D25BCC-5AEB-45A0-847E-70F646B50999}" type="presOf" srcId="{7400B4EC-0A6B-47E7-B938-FD3CE1C4D191}" destId="{4F472E8C-EC57-4BB9-B1B1-86A99D73F6F6}" srcOrd="0" destOrd="0" presId="urn:microsoft.com/office/officeart/2005/8/layout/chevron2"/>
    <dgm:cxn modelId="{3F72B96C-2F70-406F-A7EC-3F4EF7BB85E0}" type="presOf" srcId="{F3CA115C-35AF-4DC2-BCBF-22DB6B9DD246}" destId="{8280B019-054D-4AB8-8700-2613A7C2DA94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F78898A4-2B92-4AEA-9E98-030CC50F01DA}" type="presOf" srcId="{F227B28C-9DD9-4A8C-A4D2-34BF54A681C6}" destId="{31F1AFE5-D595-4117-9D5D-6EB985C409EA}" srcOrd="0" destOrd="0" presId="urn:microsoft.com/office/officeart/2005/8/layout/chevron2"/>
    <dgm:cxn modelId="{0F88C5FE-F26E-46D5-8726-1FF8995F485B}" type="presOf" srcId="{147A93AA-4285-4D8E-A125-5ABD7FEA454F}" destId="{51820994-5257-4688-9F3D-D65B8235FB93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22A2B436-18E5-47F2-9624-A11A15AF8D8C}" type="presParOf" srcId="{8280B019-054D-4AB8-8700-2613A7C2DA94}" destId="{70B959A7-7B46-40F3-A7B4-91937A846384}" srcOrd="0" destOrd="0" presId="urn:microsoft.com/office/officeart/2005/8/layout/chevron2"/>
    <dgm:cxn modelId="{44A61912-CD9B-41A8-8214-2135A3930D53}" type="presParOf" srcId="{70B959A7-7B46-40F3-A7B4-91937A846384}" destId="{ED723D3A-A30E-4171-B5C1-2863FF6C3CC9}" srcOrd="0" destOrd="0" presId="urn:microsoft.com/office/officeart/2005/8/layout/chevron2"/>
    <dgm:cxn modelId="{66844D4F-DC32-4B07-8112-5A58C44F967A}" type="presParOf" srcId="{70B959A7-7B46-40F3-A7B4-91937A846384}" destId="{BB70367E-7FEE-4C24-8F8F-1D7744A9FFBA}" srcOrd="1" destOrd="0" presId="urn:microsoft.com/office/officeart/2005/8/layout/chevron2"/>
    <dgm:cxn modelId="{7F650B0C-1650-445D-85D8-7176128A02C7}" type="presParOf" srcId="{8280B019-054D-4AB8-8700-2613A7C2DA94}" destId="{F2CB424F-12FB-4C5C-A9DA-1E7420C52D68}" srcOrd="1" destOrd="0" presId="urn:microsoft.com/office/officeart/2005/8/layout/chevron2"/>
    <dgm:cxn modelId="{330E88C5-C40C-4595-AA3C-01FBFBB23800}" type="presParOf" srcId="{8280B019-054D-4AB8-8700-2613A7C2DA94}" destId="{3B7B01EE-249E-4A80-8891-3D8E321DE912}" srcOrd="2" destOrd="0" presId="urn:microsoft.com/office/officeart/2005/8/layout/chevron2"/>
    <dgm:cxn modelId="{CB7F3468-A34C-4401-9350-0AD150E538E8}" type="presParOf" srcId="{3B7B01EE-249E-4A80-8891-3D8E321DE912}" destId="{616CF84A-56E9-4FBC-B8AA-E6ADC642A218}" srcOrd="0" destOrd="0" presId="urn:microsoft.com/office/officeart/2005/8/layout/chevron2"/>
    <dgm:cxn modelId="{29AD263F-9C3F-4352-91BB-24597DE3E30A}" type="presParOf" srcId="{3B7B01EE-249E-4A80-8891-3D8E321DE912}" destId="{EC65B3E4-5625-4C7A-9E0C-E0D32374C2D3}" srcOrd="1" destOrd="0" presId="urn:microsoft.com/office/officeart/2005/8/layout/chevron2"/>
    <dgm:cxn modelId="{7DB8AA40-4077-409F-B1AA-E458B248E749}" type="presParOf" srcId="{8280B019-054D-4AB8-8700-2613A7C2DA94}" destId="{998D69CD-7C73-49E1-ABDD-60CEF582F4A0}" srcOrd="3" destOrd="0" presId="urn:microsoft.com/office/officeart/2005/8/layout/chevron2"/>
    <dgm:cxn modelId="{571774BF-8897-4147-8164-AECFEEA28137}" type="presParOf" srcId="{8280B019-054D-4AB8-8700-2613A7C2DA94}" destId="{9626443F-1A05-4C58-B541-1D3EFA957580}" srcOrd="4" destOrd="0" presId="urn:microsoft.com/office/officeart/2005/8/layout/chevron2"/>
    <dgm:cxn modelId="{B023CF8C-D1B5-47B6-8ACA-18F4D1A106E4}" type="presParOf" srcId="{9626443F-1A05-4C58-B541-1D3EFA957580}" destId="{31F1AFE5-D595-4117-9D5D-6EB985C409EA}" srcOrd="0" destOrd="0" presId="urn:microsoft.com/office/officeart/2005/8/layout/chevron2"/>
    <dgm:cxn modelId="{A6424885-C14F-49A2-BBEA-B1D2BC6F62A6}" type="presParOf" srcId="{9626443F-1A05-4C58-B541-1D3EFA957580}" destId="{4F472E8C-EC57-4BB9-B1B1-86A99D73F6F6}" srcOrd="1" destOrd="0" presId="urn:microsoft.com/office/officeart/2005/8/layout/chevron2"/>
    <dgm:cxn modelId="{5F584E48-9660-429F-B8E8-8B76A25E49C4}" type="presParOf" srcId="{8280B019-054D-4AB8-8700-2613A7C2DA94}" destId="{672CE3B9-9508-42F9-B4F7-A0261AB3086C}" srcOrd="5" destOrd="0" presId="urn:microsoft.com/office/officeart/2005/8/layout/chevron2"/>
    <dgm:cxn modelId="{592EEFE8-9D29-48C4-963A-630C975970F0}" type="presParOf" srcId="{8280B019-054D-4AB8-8700-2613A7C2DA94}" destId="{BF554414-3540-466D-B7ED-254451131DA9}" srcOrd="6" destOrd="0" presId="urn:microsoft.com/office/officeart/2005/8/layout/chevron2"/>
    <dgm:cxn modelId="{A3502459-8F0D-421A-AEA6-9D3F6700E108}" type="presParOf" srcId="{BF554414-3540-466D-B7ED-254451131DA9}" destId="{2CCE61E4-F223-484E-8DC8-3BB0467A1548}" srcOrd="0" destOrd="0" presId="urn:microsoft.com/office/officeart/2005/8/layout/chevron2"/>
    <dgm:cxn modelId="{D6D7A557-F497-46B1-9EBB-44FC30E9EF7E}" type="presParOf" srcId="{BF554414-3540-466D-B7ED-254451131DA9}" destId="{80E53C30-9EB8-43A1-840A-7D6285414771}" srcOrd="1" destOrd="0" presId="urn:microsoft.com/office/officeart/2005/8/layout/chevron2"/>
    <dgm:cxn modelId="{3145F89E-E855-41B8-A359-86B45BE8696B}" type="presParOf" srcId="{8280B019-054D-4AB8-8700-2613A7C2DA94}" destId="{A514B00E-487A-47F0-9FEB-0E0A1AFB81AD}" srcOrd="7" destOrd="0" presId="urn:microsoft.com/office/officeart/2005/8/layout/chevron2"/>
    <dgm:cxn modelId="{9A754B5A-C7B4-4C10-9F76-A7453CB7833F}" type="presParOf" srcId="{8280B019-054D-4AB8-8700-2613A7C2DA94}" destId="{8995BAA0-7665-4E58-9094-95E11942B36E}" srcOrd="8" destOrd="0" presId="urn:microsoft.com/office/officeart/2005/8/layout/chevron2"/>
    <dgm:cxn modelId="{3F4D121C-A258-408B-A7F5-7F418973996A}" type="presParOf" srcId="{8995BAA0-7665-4E58-9094-95E11942B36E}" destId="{51820994-5257-4688-9F3D-D65B8235FB93}" srcOrd="0" destOrd="0" presId="urn:microsoft.com/office/officeart/2005/8/layout/chevron2"/>
    <dgm:cxn modelId="{6475384F-DAE1-4999-B954-4A263DA229DB}" type="presParOf" srcId="{8995BAA0-7665-4E58-9094-95E11942B36E}" destId="{46A87082-0C00-4C8C-8C06-AFA208FAC887}" srcOrd="1" destOrd="0" presId="urn:microsoft.com/office/officeart/2005/8/layout/chevron2"/>
    <dgm:cxn modelId="{5CF9F404-FF1F-4E9B-9522-7F7F72494BA0}" type="presParOf" srcId="{8280B019-054D-4AB8-8700-2613A7C2DA94}" destId="{D304FE23-A74D-4173-BED1-779799BC8A41}" srcOrd="9" destOrd="0" presId="urn:microsoft.com/office/officeart/2005/8/layout/chevron2"/>
    <dgm:cxn modelId="{E634EA87-0087-4D61-86CC-08595C7699CF}" type="presParOf" srcId="{8280B019-054D-4AB8-8700-2613A7C2DA94}" destId="{45002199-501D-40B0-9ADB-13DCE2220EAD}" srcOrd="10" destOrd="0" presId="urn:microsoft.com/office/officeart/2005/8/layout/chevron2"/>
    <dgm:cxn modelId="{43497E83-C7AB-40C7-B92D-B990E41BD022}" type="presParOf" srcId="{45002199-501D-40B0-9ADB-13DCE2220EAD}" destId="{7795D321-A79F-492B-84B6-883FD291599D}" srcOrd="0" destOrd="0" presId="urn:microsoft.com/office/officeart/2005/8/layout/chevron2"/>
    <dgm:cxn modelId="{D18D7D3A-E15D-4CCA-8BEE-EF8CC249C9EE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DB44CF-2677-407A-A27C-ED0FC7818DAF}" type="doc">
      <dgm:prSet loTypeId="urn:microsoft.com/office/officeart/2008/layout/VerticalCurvedList" loCatId="list" qsTypeId="urn:microsoft.com/office/officeart/2005/8/quickstyle/3d3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315ABDE3-DB4A-4A2F-AE5C-247B4FA0F960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Prokop Diviš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6CD17-55EF-4266-9427-F2013B1D8850}" type="sibTrans" cxnId="{623CAFD7-8340-41E9-AF23-D666AD322544}">
      <dgm:prSet/>
      <dgm:spPr/>
      <dgm:t>
        <a:bodyPr/>
        <a:lstStyle/>
        <a:p>
          <a:endParaRPr lang="cs-CZ"/>
        </a:p>
      </dgm:t>
    </dgm:pt>
    <dgm:pt modelId="{34FAA6E8-B997-4D42-B484-FD393EE0BA03}" type="parTrans" cxnId="{623CAFD7-8340-41E9-AF23-D666AD322544}">
      <dgm:prSet/>
      <dgm:spPr/>
      <dgm:t>
        <a:bodyPr/>
        <a:lstStyle/>
        <a:p>
          <a:endParaRPr lang="cs-CZ"/>
        </a:p>
      </dgm:t>
    </dgm:pt>
    <dgm:pt modelId="{7EA87FC3-6676-4427-85FC-F1CE3360BE91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bleskosvod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E6C08EB8-7CCB-4EF9-802C-444F9110B491}" type="parTrans" cxnId="{85852714-52BF-4E6F-8C54-4EA8EC073AC8}">
      <dgm:prSet/>
      <dgm:spPr/>
      <dgm:t>
        <a:bodyPr/>
        <a:lstStyle/>
        <a:p>
          <a:endParaRPr lang="cs-CZ"/>
        </a:p>
      </dgm:t>
    </dgm:pt>
    <dgm:pt modelId="{C3CF3AE0-011E-4A81-9B23-615FB914CA5F}" type="sibTrans" cxnId="{85852714-52BF-4E6F-8C54-4EA8EC073AC8}">
      <dgm:prSet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cs-CZ"/>
        </a:p>
      </dgm:t>
    </dgm:pt>
    <dgm:pt modelId="{7692B618-A6FE-4B0D-94B0-F56673754F24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Jaroslav Heyrovský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6E2FA98E-DF4C-4319-A5AD-0B3CC6B8D3BA}" type="parTrans" cxnId="{46004C65-44C0-43AC-A408-A96C7108F945}">
      <dgm:prSet/>
      <dgm:spPr/>
      <dgm:t>
        <a:bodyPr/>
        <a:lstStyle/>
        <a:p>
          <a:endParaRPr lang="cs-CZ"/>
        </a:p>
      </dgm:t>
    </dgm:pt>
    <dgm:pt modelId="{30C3E41E-EC81-4B5F-B2DE-6BA4EC43C95B}" type="sibTrans" cxnId="{46004C65-44C0-43AC-A408-A96C7108F945}">
      <dgm:prSet/>
      <dgm:spPr/>
      <dgm:t>
        <a:bodyPr/>
        <a:lstStyle/>
        <a:p>
          <a:endParaRPr lang="cs-CZ"/>
        </a:p>
      </dgm:t>
    </dgm:pt>
    <dgm:pt modelId="{EEA23AFD-D2CA-4905-A7F1-CB827CC19751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polarografie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E3D3505F-C6B2-4E38-A08D-C34A7822506B}" type="parTrans" cxnId="{53840CF7-04C0-4C76-9EAB-8FDD1BA2239D}">
      <dgm:prSet/>
      <dgm:spPr/>
      <dgm:t>
        <a:bodyPr/>
        <a:lstStyle/>
        <a:p>
          <a:endParaRPr lang="cs-CZ"/>
        </a:p>
      </dgm:t>
    </dgm:pt>
    <dgm:pt modelId="{59169ACB-DFF4-4132-9D1A-6805127148D7}" type="sibTrans" cxnId="{53840CF7-04C0-4C76-9EAB-8FDD1BA2239D}">
      <dgm:prSet/>
      <dgm:spPr/>
      <dgm:t>
        <a:bodyPr/>
        <a:lstStyle/>
        <a:p>
          <a:endParaRPr lang="cs-CZ"/>
        </a:p>
      </dgm:t>
    </dgm:pt>
    <dgm:pt modelId="{880D2813-3F66-43A0-9C79-A0843D5CECA0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Viktor Kaplan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651A20E6-8893-4454-9D98-268A3045DA33}" type="sibTrans" cxnId="{444987D0-189D-4430-9CB3-F606A3BBEFB0}">
      <dgm:prSet/>
      <dgm:spPr/>
      <dgm:t>
        <a:bodyPr/>
        <a:lstStyle/>
        <a:p>
          <a:endParaRPr lang="cs-CZ"/>
        </a:p>
      </dgm:t>
    </dgm:pt>
    <dgm:pt modelId="{834F5AEB-1994-4445-9E2F-C1C2BEE74B0C}" type="parTrans" cxnId="{444987D0-189D-4430-9CB3-F606A3BBEFB0}">
      <dgm:prSet/>
      <dgm:spPr/>
      <dgm:t>
        <a:bodyPr/>
        <a:lstStyle/>
        <a:p>
          <a:endParaRPr lang="cs-CZ"/>
        </a:p>
      </dgm:t>
    </dgm:pt>
    <dgm:pt modelId="{4EE3A5BF-8839-4AF9-AE47-3931045B26FB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turbína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1C7B5A7-5F4A-44E3-A770-AD60D7FDA9C5}" type="parTrans" cxnId="{17A80C79-43BB-466A-AFAC-2B8549110F36}">
      <dgm:prSet/>
      <dgm:spPr/>
      <dgm:t>
        <a:bodyPr/>
        <a:lstStyle/>
        <a:p>
          <a:endParaRPr lang="cs-CZ"/>
        </a:p>
      </dgm:t>
    </dgm:pt>
    <dgm:pt modelId="{AA58B326-2D7C-460D-BD72-70CB0B5E81A7}" type="sibTrans" cxnId="{17A80C79-43BB-466A-AFAC-2B8549110F36}">
      <dgm:prSet/>
      <dgm:spPr/>
      <dgm:t>
        <a:bodyPr/>
        <a:lstStyle/>
        <a:p>
          <a:endParaRPr lang="cs-CZ"/>
        </a:p>
      </dgm:t>
    </dgm:pt>
    <dgm:pt modelId="{ACA28C99-63FB-469F-897A-3B3786D1366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František Křižík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AAC419E-6D73-4572-9DA9-E762DDEE4E4A}" type="parTrans" cxnId="{66DBA96B-0076-41FB-BCB7-C2864CD68513}">
      <dgm:prSet/>
      <dgm:spPr/>
      <dgm:t>
        <a:bodyPr/>
        <a:lstStyle/>
        <a:p>
          <a:endParaRPr lang="cs-CZ"/>
        </a:p>
      </dgm:t>
    </dgm:pt>
    <dgm:pt modelId="{AB8D6FF4-C6FC-44A8-BD76-BEA72C497ABB}" type="sibTrans" cxnId="{66DBA96B-0076-41FB-BCB7-C2864CD68513}">
      <dgm:prSet/>
      <dgm:spPr/>
      <dgm:t>
        <a:bodyPr/>
        <a:lstStyle/>
        <a:p>
          <a:endParaRPr lang="cs-CZ"/>
        </a:p>
      </dgm:t>
    </dgm:pt>
    <dgm:pt modelId="{421DCF75-473B-4843-9EDD-2B96D026B97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oblouková lampa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C30D9A32-C88B-4C28-AE8C-C4470166CF1F}" type="parTrans" cxnId="{AF28F67E-C61D-4DC2-94AF-9138A1293514}">
      <dgm:prSet/>
      <dgm:spPr/>
      <dgm:t>
        <a:bodyPr/>
        <a:lstStyle/>
        <a:p>
          <a:endParaRPr lang="cs-CZ"/>
        </a:p>
      </dgm:t>
    </dgm:pt>
    <dgm:pt modelId="{230E552E-C3BB-4066-8F85-AAE44C4E4DE0}" type="sibTrans" cxnId="{AF28F67E-C61D-4DC2-94AF-9138A1293514}">
      <dgm:prSet/>
      <dgm:spPr/>
      <dgm:t>
        <a:bodyPr/>
        <a:lstStyle/>
        <a:p>
          <a:endParaRPr lang="cs-CZ"/>
        </a:p>
      </dgm:t>
    </dgm:pt>
    <dgm:pt modelId="{D3917B18-F291-4778-A194-F5E772467455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Josef Ressel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EBD1E4B-E343-4BDA-B357-D4BBC2B9EE45}" type="parTrans" cxnId="{4BB6F933-A0F0-4E0C-9B53-48F74891BE75}">
      <dgm:prSet/>
      <dgm:spPr/>
      <dgm:t>
        <a:bodyPr/>
        <a:lstStyle/>
        <a:p>
          <a:endParaRPr lang="cs-CZ"/>
        </a:p>
      </dgm:t>
    </dgm:pt>
    <dgm:pt modelId="{B083F8BE-DF47-4445-BA99-AE18993EEBC6}" type="sibTrans" cxnId="{4BB6F933-A0F0-4E0C-9B53-48F74891BE75}">
      <dgm:prSet/>
      <dgm:spPr/>
      <dgm:t>
        <a:bodyPr/>
        <a:lstStyle/>
        <a:p>
          <a:endParaRPr lang="cs-CZ"/>
        </a:p>
      </dgm:t>
    </dgm:pt>
    <dgm:pt modelId="{1CD327A0-2CBD-4894-AF7C-FC7243C673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lodní šroub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18C68CE-294E-4FB7-988D-E78EF266F837}" type="parTrans" cxnId="{C87DE091-2F1C-41CB-ABD6-D6CABA7FE19A}">
      <dgm:prSet/>
      <dgm:spPr/>
      <dgm:t>
        <a:bodyPr/>
        <a:lstStyle/>
        <a:p>
          <a:endParaRPr lang="cs-CZ"/>
        </a:p>
      </dgm:t>
    </dgm:pt>
    <dgm:pt modelId="{8CF4D92A-1B6E-49A5-AE44-13884F79DB16}" type="sibTrans" cxnId="{C87DE091-2F1C-41CB-ABD6-D6CABA7FE19A}">
      <dgm:prSet/>
      <dgm:spPr/>
      <dgm:t>
        <a:bodyPr/>
        <a:lstStyle/>
        <a:p>
          <a:endParaRPr lang="cs-CZ"/>
        </a:p>
      </dgm:t>
    </dgm:pt>
    <dgm:pt modelId="{05DE7763-7863-470E-8D21-DA6C42C0CB14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Jan Kašpar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1DBAADD-0CBB-4510-9A8F-EBFD47416579}" type="parTrans" cxnId="{4439A8E4-F55C-4807-881B-AB6CF6CAA898}">
      <dgm:prSet/>
      <dgm:spPr/>
      <dgm:t>
        <a:bodyPr/>
        <a:lstStyle/>
        <a:p>
          <a:endParaRPr lang="cs-CZ"/>
        </a:p>
      </dgm:t>
    </dgm:pt>
    <dgm:pt modelId="{000B9E54-385F-4F3F-8C36-50E52858B977}" type="sibTrans" cxnId="{4439A8E4-F55C-4807-881B-AB6CF6CAA898}">
      <dgm:prSet/>
      <dgm:spPr/>
      <dgm:t>
        <a:bodyPr/>
        <a:lstStyle/>
        <a:p>
          <a:endParaRPr lang="cs-CZ"/>
        </a:p>
      </dgm:t>
    </dgm:pt>
    <dgm:pt modelId="{49F20D66-33D2-4062-A4E6-C09D1F836DB3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letectví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E42F323-2139-4469-904C-6285C6D888DA}" type="parTrans" cxnId="{FB23C69F-3BD1-4296-83D1-9B2BE618713D}">
      <dgm:prSet/>
      <dgm:spPr/>
      <dgm:t>
        <a:bodyPr/>
        <a:lstStyle/>
        <a:p>
          <a:endParaRPr lang="cs-CZ"/>
        </a:p>
      </dgm:t>
    </dgm:pt>
    <dgm:pt modelId="{D787012A-F665-47FC-9D73-62C693139BA3}" type="sibTrans" cxnId="{FB23C69F-3BD1-4296-83D1-9B2BE618713D}">
      <dgm:prSet/>
      <dgm:spPr/>
      <dgm:t>
        <a:bodyPr/>
        <a:lstStyle/>
        <a:p>
          <a:endParaRPr lang="cs-CZ"/>
        </a:p>
      </dgm:t>
    </dgm:pt>
    <dgm:pt modelId="{01A033E6-BAEA-404B-BF07-46E8A0605914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Otto Wichterle</a:t>
          </a:r>
          <a:endParaRPr lang="cs-CZ" dirty="0"/>
        </a:p>
      </dgm:t>
    </dgm:pt>
    <dgm:pt modelId="{F7E0A6D6-C02A-4C05-A6FF-751B0629A5C3}" type="parTrans" cxnId="{492F3C91-BCB3-4EEB-BF9A-EAC7658D48E8}">
      <dgm:prSet/>
      <dgm:spPr/>
      <dgm:t>
        <a:bodyPr/>
        <a:lstStyle/>
        <a:p>
          <a:endParaRPr lang="cs-CZ"/>
        </a:p>
      </dgm:t>
    </dgm:pt>
    <dgm:pt modelId="{534CE03F-5638-4950-8C4C-DBAA48BDE1CD}" type="sibTrans" cxnId="{492F3C91-BCB3-4EEB-BF9A-EAC7658D48E8}">
      <dgm:prSet/>
      <dgm:spPr/>
      <dgm:t>
        <a:bodyPr/>
        <a:lstStyle/>
        <a:p>
          <a:endParaRPr lang="cs-CZ"/>
        </a:p>
      </dgm:t>
    </dgm:pt>
    <dgm:pt modelId="{877552A2-1AAE-463C-BF71-3D7E4C1BBD7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plasty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D191CA9-66C8-415A-97DA-B53540FE4E9E}" type="sibTrans" cxnId="{3437ECCF-DAD3-4DA8-B0A3-7EDAFBCF04E5}">
      <dgm:prSet/>
      <dgm:spPr/>
      <dgm:t>
        <a:bodyPr/>
        <a:lstStyle/>
        <a:p>
          <a:endParaRPr lang="cs-CZ"/>
        </a:p>
      </dgm:t>
    </dgm:pt>
    <dgm:pt modelId="{7AD8A20E-D9DB-4792-B310-2BA22794E659}" type="parTrans" cxnId="{3437ECCF-DAD3-4DA8-B0A3-7EDAFBCF04E5}">
      <dgm:prSet/>
      <dgm:spPr/>
      <dgm:t>
        <a:bodyPr/>
        <a:lstStyle/>
        <a:p>
          <a:endParaRPr lang="cs-CZ"/>
        </a:p>
      </dgm:t>
    </dgm:pt>
    <dgm:pt modelId="{45A8EAE9-6088-4B06-9039-E4655CEC6A19}" type="pres">
      <dgm:prSet presAssocID="{E5DB44CF-2677-407A-A27C-ED0FC7818DA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E6AD6B08-5767-409F-A0C6-8AEC30BB739A}" type="pres">
      <dgm:prSet presAssocID="{E5DB44CF-2677-407A-A27C-ED0FC7818DAF}" presName="Name1" presStyleCnt="0"/>
      <dgm:spPr/>
      <dgm:t>
        <a:bodyPr/>
        <a:lstStyle/>
        <a:p>
          <a:endParaRPr lang="cs-CZ"/>
        </a:p>
      </dgm:t>
    </dgm:pt>
    <dgm:pt modelId="{787D6749-F9C6-40C1-A970-0697FB656CCF}" type="pres">
      <dgm:prSet presAssocID="{E5DB44CF-2677-407A-A27C-ED0FC7818DAF}" presName="cycle" presStyleCnt="0"/>
      <dgm:spPr/>
      <dgm:t>
        <a:bodyPr/>
        <a:lstStyle/>
        <a:p>
          <a:endParaRPr lang="cs-CZ"/>
        </a:p>
      </dgm:t>
    </dgm:pt>
    <dgm:pt modelId="{F3E1F903-1390-4FF4-AE43-28BBC1C401D6}" type="pres">
      <dgm:prSet presAssocID="{E5DB44CF-2677-407A-A27C-ED0FC7818DAF}" presName="srcNode" presStyleLbl="node1" presStyleIdx="0" presStyleCnt="7"/>
      <dgm:spPr/>
      <dgm:t>
        <a:bodyPr/>
        <a:lstStyle/>
        <a:p>
          <a:endParaRPr lang="cs-CZ"/>
        </a:p>
      </dgm:t>
    </dgm:pt>
    <dgm:pt modelId="{6B62555C-22D1-4FA7-A28E-65A01693C207}" type="pres">
      <dgm:prSet presAssocID="{E5DB44CF-2677-407A-A27C-ED0FC7818DAF}" presName="conn" presStyleLbl="parChTrans1D2" presStyleIdx="0" presStyleCnt="1"/>
      <dgm:spPr/>
      <dgm:t>
        <a:bodyPr/>
        <a:lstStyle/>
        <a:p>
          <a:endParaRPr lang="cs-CZ"/>
        </a:p>
      </dgm:t>
    </dgm:pt>
    <dgm:pt modelId="{093C199C-73DC-4C7B-8CC8-906C9C3EEE0F}" type="pres">
      <dgm:prSet presAssocID="{E5DB44CF-2677-407A-A27C-ED0FC7818DAF}" presName="extraNode" presStyleLbl="node1" presStyleIdx="0" presStyleCnt="7"/>
      <dgm:spPr/>
      <dgm:t>
        <a:bodyPr/>
        <a:lstStyle/>
        <a:p>
          <a:endParaRPr lang="cs-CZ"/>
        </a:p>
      </dgm:t>
    </dgm:pt>
    <dgm:pt modelId="{6EF8890E-FC6C-46E7-847D-DCA87DAD1C11}" type="pres">
      <dgm:prSet presAssocID="{E5DB44CF-2677-407A-A27C-ED0FC7818DAF}" presName="dstNode" presStyleLbl="node1" presStyleIdx="0" presStyleCnt="7"/>
      <dgm:spPr/>
      <dgm:t>
        <a:bodyPr/>
        <a:lstStyle/>
        <a:p>
          <a:endParaRPr lang="cs-CZ"/>
        </a:p>
      </dgm:t>
    </dgm:pt>
    <dgm:pt modelId="{CD202A0D-1AC6-422F-AAA6-A852ADC1BBDE}" type="pres">
      <dgm:prSet presAssocID="{315ABDE3-DB4A-4A2F-AE5C-247B4FA0F960}" presName="text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8FF2AB-A7C8-4530-9649-53F962EAE208}" type="pres">
      <dgm:prSet presAssocID="{315ABDE3-DB4A-4A2F-AE5C-247B4FA0F960}" presName="accent_1" presStyleCnt="0"/>
      <dgm:spPr/>
      <dgm:t>
        <a:bodyPr/>
        <a:lstStyle/>
        <a:p>
          <a:endParaRPr lang="cs-CZ"/>
        </a:p>
      </dgm:t>
    </dgm:pt>
    <dgm:pt modelId="{8CD71945-FC06-4F4C-9D36-1BAD797FDCB8}" type="pres">
      <dgm:prSet presAssocID="{315ABDE3-DB4A-4A2F-AE5C-247B4FA0F960}" presName="accentRepeatNode" presStyleLbl="solidFgAcc1" presStyleIdx="0" presStyleCnt="7" custLinFactY="89399" custLinFactNeighborX="-11752" custLinFactNeighborY="10000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280D434-559E-4284-8886-3AC914B40CFC}" type="pres">
      <dgm:prSet presAssocID="{7692B618-A6FE-4B0D-94B0-F56673754F24}" presName="text_2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B79DA-C77E-429A-A881-AFB3C192F907}" type="pres">
      <dgm:prSet presAssocID="{7692B618-A6FE-4B0D-94B0-F56673754F24}" presName="accent_2" presStyleCnt="0"/>
      <dgm:spPr/>
      <dgm:t>
        <a:bodyPr/>
        <a:lstStyle/>
        <a:p>
          <a:endParaRPr lang="cs-CZ"/>
        </a:p>
      </dgm:t>
    </dgm:pt>
    <dgm:pt modelId="{B07B7250-22DF-47BD-AFD5-700B4DD0EEC1}" type="pres">
      <dgm:prSet presAssocID="{7692B618-A6FE-4B0D-94B0-F56673754F24}" presName="accentRepeatNode" presStyleLbl="solidFgAcc1" presStyleIdx="1" presStyleCnt="7" custLinFactY="200000" custLinFactNeighborX="-84199" custLinFactNeighborY="230898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0910869-49BE-418F-98A8-39DD981CB674}" type="pres">
      <dgm:prSet presAssocID="{880D2813-3F66-43A0-9C79-A0843D5CECA0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F21D67-182F-47E2-8866-77F99C0BDA8F}" type="pres">
      <dgm:prSet presAssocID="{880D2813-3F66-43A0-9C79-A0843D5CECA0}" presName="accent_3" presStyleCnt="0"/>
      <dgm:spPr/>
      <dgm:t>
        <a:bodyPr/>
        <a:lstStyle/>
        <a:p>
          <a:endParaRPr lang="cs-CZ"/>
        </a:p>
      </dgm:t>
    </dgm:pt>
    <dgm:pt modelId="{11EDF3DB-C6CB-4E29-A7E5-4471F5B9D9B5}" type="pres">
      <dgm:prSet presAssocID="{880D2813-3F66-43A0-9C79-A0843D5CECA0}" presName="accentRepeatNode" presStyleLbl="solidFgAcc1" presStyleIdx="2" presStyleCnt="7" custLinFactX="-23900" custLinFactNeighborX="-100000" custLinFactNeighborY="3928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AAC7127-495B-4C50-A6F6-ED19304C2CB5}" type="pres">
      <dgm:prSet presAssocID="{ACA28C99-63FB-469F-897A-3B3786D1366F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2BB51F-5C7B-4BC6-877C-84DF43AF810B}" type="pres">
      <dgm:prSet presAssocID="{ACA28C99-63FB-469F-897A-3B3786D1366F}" presName="accent_4" presStyleCnt="0"/>
      <dgm:spPr/>
      <dgm:t>
        <a:bodyPr/>
        <a:lstStyle/>
        <a:p>
          <a:endParaRPr lang="cs-CZ"/>
        </a:p>
      </dgm:t>
    </dgm:pt>
    <dgm:pt modelId="{818817D8-058B-4334-B5B2-AC389E5A94A0}" type="pres">
      <dgm:prSet presAssocID="{ACA28C99-63FB-469F-897A-3B3786D1366F}" presName="accentRepeatNode" presStyleLbl="solidFgAcc1" presStyleIdx="3" presStyleCnt="7" custLinFactX="-36576" custLinFactNeighborX="-100000" custLinFactNeighborY="10362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1E650DF-E2FA-402E-B023-35C143DF0985}" type="pres">
      <dgm:prSet presAssocID="{D3917B18-F291-4778-A194-F5E772467455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CBBA9-C508-4963-B12C-AC3B8D0C0224}" type="pres">
      <dgm:prSet presAssocID="{D3917B18-F291-4778-A194-F5E772467455}" presName="accent_5" presStyleCnt="0"/>
      <dgm:spPr/>
      <dgm:t>
        <a:bodyPr/>
        <a:lstStyle/>
        <a:p>
          <a:endParaRPr lang="cs-CZ"/>
        </a:p>
      </dgm:t>
    </dgm:pt>
    <dgm:pt modelId="{A2005958-EA0E-47AA-9804-F91783DDC04C}" type="pres">
      <dgm:prSet presAssocID="{D3917B18-F291-4778-A194-F5E772467455}" presName="accentRepeatNode" presStyleLbl="solidFgAcc1" presStyleIdx="4" presStyleCnt="7" custLinFactX="-23900" custLinFactY="-181338" custLinFactNeighborX="-100000" custLinFactNeighborY="-200000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EF443DF-589E-44D3-BDAA-A0625E17278E}" type="pres">
      <dgm:prSet presAssocID="{05DE7763-7863-470E-8D21-DA6C42C0CB14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EAFD62-1F8C-4254-AFEA-AD3908078A04}" type="pres">
      <dgm:prSet presAssocID="{05DE7763-7863-470E-8D21-DA6C42C0CB14}" presName="accent_6" presStyleCnt="0"/>
      <dgm:spPr/>
      <dgm:t>
        <a:bodyPr/>
        <a:lstStyle/>
        <a:p>
          <a:endParaRPr lang="cs-CZ"/>
        </a:p>
      </dgm:t>
    </dgm:pt>
    <dgm:pt modelId="{7385AA79-9421-419C-8B2D-7CDD59953D85}" type="pres">
      <dgm:prSet presAssocID="{05DE7763-7863-470E-8D21-DA6C42C0CB14}" presName="accentRepeatNode" presStyleLbl="solidFgAcc1" presStyleIdx="5" presStyleCnt="7" custLinFactNeighborX="-84199" custLinFactNeighborY="31879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C2DB2C0-2F60-4EDA-97A6-0100B86770BC}" type="pres">
      <dgm:prSet presAssocID="{01A033E6-BAEA-404B-BF07-46E8A0605914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AAEC21-9514-4242-A24F-3ADA06A66EC9}" type="pres">
      <dgm:prSet presAssocID="{01A033E6-BAEA-404B-BF07-46E8A0605914}" presName="accent_7" presStyleCnt="0"/>
      <dgm:spPr/>
      <dgm:t>
        <a:bodyPr/>
        <a:lstStyle/>
        <a:p>
          <a:endParaRPr lang="cs-CZ"/>
        </a:p>
      </dgm:t>
    </dgm:pt>
    <dgm:pt modelId="{0B02F968-5B42-48AE-BFF0-9BAC1DAF5FB8}" type="pres">
      <dgm:prSet presAssocID="{01A033E6-BAEA-404B-BF07-46E8A0605914}" presName="accentRepeatNode" presStyleLbl="solidFgAcc1" presStyleIdx="6" presStyleCnt="7" custLinFactY="-100000" custLinFactNeighborX="-11752" custLinFactNeighborY="-159218"/>
      <dgm:spPr>
        <a:blipFill rotWithShape="0">
          <a:blip xmlns:r="http://schemas.openxmlformats.org/officeDocument/2006/relationships" r:embed="rId7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BEF5AF04-189D-4824-B446-13D098BFBDEF}" type="presOf" srcId="{01A033E6-BAEA-404B-BF07-46E8A0605914}" destId="{2C2DB2C0-2F60-4EDA-97A6-0100B86770BC}" srcOrd="0" destOrd="0" presId="urn:microsoft.com/office/officeart/2008/layout/VerticalCurvedList"/>
    <dgm:cxn modelId="{ABE37999-E597-4346-8718-B158A4120DB7}" type="presOf" srcId="{1CD327A0-2CBD-4894-AF7C-FC7243C673C6}" destId="{C1E650DF-E2FA-402E-B023-35C143DF0985}" srcOrd="0" destOrd="1" presId="urn:microsoft.com/office/officeart/2008/layout/VerticalCurvedList"/>
    <dgm:cxn modelId="{17A80C79-43BB-466A-AFAC-2B8549110F36}" srcId="{880D2813-3F66-43A0-9C79-A0843D5CECA0}" destId="{4EE3A5BF-8839-4AF9-AE47-3931045B26FB}" srcOrd="0" destOrd="0" parTransId="{71C7B5A7-5F4A-44E3-A770-AD60D7FDA9C5}" sibTransId="{AA58B326-2D7C-460D-BD72-70CB0B5E81A7}"/>
    <dgm:cxn modelId="{CD354FAF-4AA1-4CD1-84D3-65554C77F639}" type="presOf" srcId="{05DE7763-7863-470E-8D21-DA6C42C0CB14}" destId="{EEF443DF-589E-44D3-BDAA-A0625E17278E}" srcOrd="0" destOrd="0" presId="urn:microsoft.com/office/officeart/2008/layout/VerticalCurvedList"/>
    <dgm:cxn modelId="{DFD90B1B-2067-4D7E-A0C0-DB7FDCF50628}" type="presOf" srcId="{D3917B18-F291-4778-A194-F5E772467455}" destId="{C1E650DF-E2FA-402E-B023-35C143DF0985}" srcOrd="0" destOrd="0" presId="urn:microsoft.com/office/officeart/2008/layout/VerticalCurvedList"/>
    <dgm:cxn modelId="{FB23C69F-3BD1-4296-83D1-9B2BE618713D}" srcId="{05DE7763-7863-470E-8D21-DA6C42C0CB14}" destId="{49F20D66-33D2-4062-A4E6-C09D1F836DB3}" srcOrd="0" destOrd="0" parTransId="{0E42F323-2139-4469-904C-6285C6D888DA}" sibTransId="{D787012A-F665-47FC-9D73-62C693139BA3}"/>
    <dgm:cxn modelId="{492F3C91-BCB3-4EEB-BF9A-EAC7658D48E8}" srcId="{E5DB44CF-2677-407A-A27C-ED0FC7818DAF}" destId="{01A033E6-BAEA-404B-BF07-46E8A0605914}" srcOrd="6" destOrd="0" parTransId="{F7E0A6D6-C02A-4C05-A6FF-751B0629A5C3}" sibTransId="{534CE03F-5638-4950-8C4C-DBAA48BDE1CD}"/>
    <dgm:cxn modelId="{46004C65-44C0-43AC-A408-A96C7108F945}" srcId="{E5DB44CF-2677-407A-A27C-ED0FC7818DAF}" destId="{7692B618-A6FE-4B0D-94B0-F56673754F24}" srcOrd="1" destOrd="0" parTransId="{6E2FA98E-DF4C-4319-A5AD-0B3CC6B8D3BA}" sibTransId="{30C3E41E-EC81-4B5F-B2DE-6BA4EC43C95B}"/>
    <dgm:cxn modelId="{AB1BEE9B-D734-43F4-B3EB-3E9A6F2D998A}" type="presOf" srcId="{7EA87FC3-6676-4427-85FC-F1CE3360BE91}" destId="{CD202A0D-1AC6-422F-AAA6-A852ADC1BBDE}" srcOrd="0" destOrd="1" presId="urn:microsoft.com/office/officeart/2008/layout/VerticalCurvedList"/>
    <dgm:cxn modelId="{611A2591-B008-422B-80D9-B6EBD85D1A7E}" type="presOf" srcId="{EEA23AFD-D2CA-4905-A7F1-CB827CC19751}" destId="{A280D434-559E-4284-8886-3AC914B40CFC}" srcOrd="0" destOrd="1" presId="urn:microsoft.com/office/officeart/2008/layout/VerticalCurvedList"/>
    <dgm:cxn modelId="{B42CC31B-21F2-43A8-89FF-D42E7774F310}" type="presOf" srcId="{315ABDE3-DB4A-4A2F-AE5C-247B4FA0F960}" destId="{CD202A0D-1AC6-422F-AAA6-A852ADC1BBDE}" srcOrd="0" destOrd="0" presId="urn:microsoft.com/office/officeart/2008/layout/VerticalCurvedList"/>
    <dgm:cxn modelId="{D5AC4493-8684-4E73-8DA8-14285EBA18B8}" type="presOf" srcId="{ACA28C99-63FB-469F-897A-3B3786D1366F}" destId="{5AAC7127-495B-4C50-A6F6-ED19304C2CB5}" srcOrd="0" destOrd="0" presId="urn:microsoft.com/office/officeart/2008/layout/VerticalCurvedList"/>
    <dgm:cxn modelId="{C87DE091-2F1C-41CB-ABD6-D6CABA7FE19A}" srcId="{D3917B18-F291-4778-A194-F5E772467455}" destId="{1CD327A0-2CBD-4894-AF7C-FC7243C673C6}" srcOrd="0" destOrd="0" parTransId="{A18C68CE-294E-4FB7-988D-E78EF266F837}" sibTransId="{8CF4D92A-1B6E-49A5-AE44-13884F79DB16}"/>
    <dgm:cxn modelId="{B1898A31-E691-4807-B787-D8A493666436}" type="presOf" srcId="{877552A2-1AAE-463C-BF71-3D7E4C1BBD7D}" destId="{2C2DB2C0-2F60-4EDA-97A6-0100B86770BC}" srcOrd="0" destOrd="1" presId="urn:microsoft.com/office/officeart/2008/layout/VerticalCurvedList"/>
    <dgm:cxn modelId="{F10757B5-C9A1-4894-9F88-08A495D2C851}" type="presOf" srcId="{880D2813-3F66-43A0-9C79-A0843D5CECA0}" destId="{50910869-49BE-418F-98A8-39DD981CB674}" srcOrd="0" destOrd="0" presId="urn:microsoft.com/office/officeart/2008/layout/VerticalCurvedList"/>
    <dgm:cxn modelId="{53840CF7-04C0-4C76-9EAB-8FDD1BA2239D}" srcId="{7692B618-A6FE-4B0D-94B0-F56673754F24}" destId="{EEA23AFD-D2CA-4905-A7F1-CB827CC19751}" srcOrd="0" destOrd="0" parTransId="{E3D3505F-C6B2-4E38-A08D-C34A7822506B}" sibTransId="{59169ACB-DFF4-4132-9D1A-6805127148D7}"/>
    <dgm:cxn modelId="{3437ECCF-DAD3-4DA8-B0A3-7EDAFBCF04E5}" srcId="{01A033E6-BAEA-404B-BF07-46E8A0605914}" destId="{877552A2-1AAE-463C-BF71-3D7E4C1BBD7D}" srcOrd="0" destOrd="0" parTransId="{7AD8A20E-D9DB-4792-B310-2BA22794E659}" sibTransId="{7D191CA9-66C8-415A-97DA-B53540FE4E9E}"/>
    <dgm:cxn modelId="{AF28F67E-C61D-4DC2-94AF-9138A1293514}" srcId="{ACA28C99-63FB-469F-897A-3B3786D1366F}" destId="{421DCF75-473B-4843-9EDD-2B96D026B976}" srcOrd="0" destOrd="0" parTransId="{C30D9A32-C88B-4C28-AE8C-C4470166CF1F}" sibTransId="{230E552E-C3BB-4066-8F85-AAE44C4E4DE0}"/>
    <dgm:cxn modelId="{DF8DDFF7-0FDE-4BFB-90E9-86C4C2BCA4BC}" type="presOf" srcId="{4EE3A5BF-8839-4AF9-AE47-3931045B26FB}" destId="{50910869-49BE-418F-98A8-39DD981CB674}" srcOrd="0" destOrd="1" presId="urn:microsoft.com/office/officeart/2008/layout/VerticalCurvedList"/>
    <dgm:cxn modelId="{623CAFD7-8340-41E9-AF23-D666AD322544}" srcId="{E5DB44CF-2677-407A-A27C-ED0FC7818DAF}" destId="{315ABDE3-DB4A-4A2F-AE5C-247B4FA0F960}" srcOrd="0" destOrd="0" parTransId="{34FAA6E8-B997-4D42-B484-FD393EE0BA03}" sibTransId="{0F16CD17-55EF-4266-9427-F2013B1D8850}"/>
    <dgm:cxn modelId="{9D375E77-AFA4-4A35-9D63-AF7FE31E34E9}" type="presOf" srcId="{421DCF75-473B-4843-9EDD-2B96D026B976}" destId="{5AAC7127-495B-4C50-A6F6-ED19304C2CB5}" srcOrd="0" destOrd="1" presId="urn:microsoft.com/office/officeart/2008/layout/VerticalCurvedList"/>
    <dgm:cxn modelId="{444987D0-189D-4430-9CB3-F606A3BBEFB0}" srcId="{E5DB44CF-2677-407A-A27C-ED0FC7818DAF}" destId="{880D2813-3F66-43A0-9C79-A0843D5CECA0}" srcOrd="2" destOrd="0" parTransId="{834F5AEB-1994-4445-9E2F-C1C2BEE74B0C}" sibTransId="{651A20E6-8893-4454-9D98-268A3045DA33}"/>
    <dgm:cxn modelId="{D35A193D-3A56-4830-BCA4-A373339B6F99}" type="presOf" srcId="{49F20D66-33D2-4062-A4E6-C09D1F836DB3}" destId="{EEF443DF-589E-44D3-BDAA-A0625E17278E}" srcOrd="0" destOrd="1" presId="urn:microsoft.com/office/officeart/2008/layout/VerticalCurvedList"/>
    <dgm:cxn modelId="{66DBA96B-0076-41FB-BCB7-C2864CD68513}" srcId="{E5DB44CF-2677-407A-A27C-ED0FC7818DAF}" destId="{ACA28C99-63FB-469F-897A-3B3786D1366F}" srcOrd="3" destOrd="0" parTransId="{BAAC419E-6D73-4572-9DA9-E762DDEE4E4A}" sibTransId="{AB8D6FF4-C6FC-44A8-BD76-BEA72C497ABB}"/>
    <dgm:cxn modelId="{4439A8E4-F55C-4807-881B-AB6CF6CAA898}" srcId="{E5DB44CF-2677-407A-A27C-ED0FC7818DAF}" destId="{05DE7763-7863-470E-8D21-DA6C42C0CB14}" srcOrd="5" destOrd="0" parTransId="{D1DBAADD-0CBB-4510-9A8F-EBFD47416579}" sibTransId="{000B9E54-385F-4F3F-8C36-50E52858B977}"/>
    <dgm:cxn modelId="{85852714-52BF-4E6F-8C54-4EA8EC073AC8}" srcId="{315ABDE3-DB4A-4A2F-AE5C-247B4FA0F960}" destId="{7EA87FC3-6676-4427-85FC-F1CE3360BE91}" srcOrd="0" destOrd="0" parTransId="{E6C08EB8-7CCB-4EF9-802C-444F9110B491}" sibTransId="{C3CF3AE0-011E-4A81-9B23-615FB914CA5F}"/>
    <dgm:cxn modelId="{4BB6F933-A0F0-4E0C-9B53-48F74891BE75}" srcId="{E5DB44CF-2677-407A-A27C-ED0FC7818DAF}" destId="{D3917B18-F291-4778-A194-F5E772467455}" srcOrd="4" destOrd="0" parTransId="{2EBD1E4B-E343-4BDA-B357-D4BBC2B9EE45}" sibTransId="{B083F8BE-DF47-4445-BA99-AE18993EEBC6}"/>
    <dgm:cxn modelId="{C171135E-4EB7-4791-8DD1-BB617809E902}" type="presOf" srcId="{C3CF3AE0-011E-4A81-9B23-615FB914CA5F}" destId="{6B62555C-22D1-4FA7-A28E-65A01693C207}" srcOrd="0" destOrd="0" presId="urn:microsoft.com/office/officeart/2008/layout/VerticalCurvedList"/>
    <dgm:cxn modelId="{95684D7C-9448-4DF3-9AA2-B494FF57268F}" type="presOf" srcId="{7692B618-A6FE-4B0D-94B0-F56673754F24}" destId="{A280D434-559E-4284-8886-3AC914B40CFC}" srcOrd="0" destOrd="0" presId="urn:microsoft.com/office/officeart/2008/layout/VerticalCurvedList"/>
    <dgm:cxn modelId="{8EBE1C0C-67FB-4447-BCBE-04BC79CBEB6F}" type="presOf" srcId="{E5DB44CF-2677-407A-A27C-ED0FC7818DAF}" destId="{45A8EAE9-6088-4B06-9039-E4655CEC6A19}" srcOrd="0" destOrd="0" presId="urn:microsoft.com/office/officeart/2008/layout/VerticalCurvedList"/>
    <dgm:cxn modelId="{AFF68EDA-1E77-4247-BD52-FAF0190279D1}" type="presParOf" srcId="{45A8EAE9-6088-4B06-9039-E4655CEC6A19}" destId="{E6AD6B08-5767-409F-A0C6-8AEC30BB739A}" srcOrd="0" destOrd="0" presId="urn:microsoft.com/office/officeart/2008/layout/VerticalCurvedList"/>
    <dgm:cxn modelId="{DB5F6790-15C3-4C19-8B2B-FA90C43969D1}" type="presParOf" srcId="{E6AD6B08-5767-409F-A0C6-8AEC30BB739A}" destId="{787D6749-F9C6-40C1-A970-0697FB656CCF}" srcOrd="0" destOrd="0" presId="urn:microsoft.com/office/officeart/2008/layout/VerticalCurvedList"/>
    <dgm:cxn modelId="{F91941E9-6024-41F6-8937-EE13E4E09436}" type="presParOf" srcId="{787D6749-F9C6-40C1-A970-0697FB656CCF}" destId="{F3E1F903-1390-4FF4-AE43-28BBC1C401D6}" srcOrd="0" destOrd="0" presId="urn:microsoft.com/office/officeart/2008/layout/VerticalCurvedList"/>
    <dgm:cxn modelId="{5B117C1A-8F1F-4571-A661-2C2D4D33585F}" type="presParOf" srcId="{787D6749-F9C6-40C1-A970-0697FB656CCF}" destId="{6B62555C-22D1-4FA7-A28E-65A01693C207}" srcOrd="1" destOrd="0" presId="urn:microsoft.com/office/officeart/2008/layout/VerticalCurvedList"/>
    <dgm:cxn modelId="{577D89AE-A419-4018-928E-DDA1E2AAE16D}" type="presParOf" srcId="{787D6749-F9C6-40C1-A970-0697FB656CCF}" destId="{093C199C-73DC-4C7B-8CC8-906C9C3EEE0F}" srcOrd="2" destOrd="0" presId="urn:microsoft.com/office/officeart/2008/layout/VerticalCurvedList"/>
    <dgm:cxn modelId="{5F63302A-4B1F-4D66-B12A-970ACC4034ED}" type="presParOf" srcId="{787D6749-F9C6-40C1-A970-0697FB656CCF}" destId="{6EF8890E-FC6C-46E7-847D-DCA87DAD1C11}" srcOrd="3" destOrd="0" presId="urn:microsoft.com/office/officeart/2008/layout/VerticalCurvedList"/>
    <dgm:cxn modelId="{FD5B0B66-3D83-4AA0-A1E8-2AB1142BA86E}" type="presParOf" srcId="{E6AD6B08-5767-409F-A0C6-8AEC30BB739A}" destId="{CD202A0D-1AC6-422F-AAA6-A852ADC1BBDE}" srcOrd="1" destOrd="0" presId="urn:microsoft.com/office/officeart/2008/layout/VerticalCurvedList"/>
    <dgm:cxn modelId="{2BE5EB25-5000-419A-87A4-E812390266D4}" type="presParOf" srcId="{E6AD6B08-5767-409F-A0C6-8AEC30BB739A}" destId="{DF8FF2AB-A7C8-4530-9649-53F962EAE208}" srcOrd="2" destOrd="0" presId="urn:microsoft.com/office/officeart/2008/layout/VerticalCurvedList"/>
    <dgm:cxn modelId="{73C6CC29-2420-41B8-B907-82ABCCB1718C}" type="presParOf" srcId="{DF8FF2AB-A7C8-4530-9649-53F962EAE208}" destId="{8CD71945-FC06-4F4C-9D36-1BAD797FDCB8}" srcOrd="0" destOrd="0" presId="urn:microsoft.com/office/officeart/2008/layout/VerticalCurvedList"/>
    <dgm:cxn modelId="{4F0AE919-1873-41A8-9C49-4F17190FBFCA}" type="presParOf" srcId="{E6AD6B08-5767-409F-A0C6-8AEC30BB739A}" destId="{A280D434-559E-4284-8886-3AC914B40CFC}" srcOrd="3" destOrd="0" presId="urn:microsoft.com/office/officeart/2008/layout/VerticalCurvedList"/>
    <dgm:cxn modelId="{804D551E-929D-4A13-9493-F2987C3A1BEC}" type="presParOf" srcId="{E6AD6B08-5767-409F-A0C6-8AEC30BB739A}" destId="{D0EB79DA-C77E-429A-A881-AFB3C192F907}" srcOrd="4" destOrd="0" presId="urn:microsoft.com/office/officeart/2008/layout/VerticalCurvedList"/>
    <dgm:cxn modelId="{80BA7219-4C02-4E18-976F-A2DF16FBB853}" type="presParOf" srcId="{D0EB79DA-C77E-429A-A881-AFB3C192F907}" destId="{B07B7250-22DF-47BD-AFD5-700B4DD0EEC1}" srcOrd="0" destOrd="0" presId="urn:microsoft.com/office/officeart/2008/layout/VerticalCurvedList"/>
    <dgm:cxn modelId="{2851733F-9944-4BD7-92A7-04C8157E324A}" type="presParOf" srcId="{E6AD6B08-5767-409F-A0C6-8AEC30BB739A}" destId="{50910869-49BE-418F-98A8-39DD981CB674}" srcOrd="5" destOrd="0" presId="urn:microsoft.com/office/officeart/2008/layout/VerticalCurvedList"/>
    <dgm:cxn modelId="{D6A74F0A-B70A-4DF3-89FD-BBC1E43D758A}" type="presParOf" srcId="{E6AD6B08-5767-409F-A0C6-8AEC30BB739A}" destId="{90F21D67-182F-47E2-8866-77F99C0BDA8F}" srcOrd="6" destOrd="0" presId="urn:microsoft.com/office/officeart/2008/layout/VerticalCurvedList"/>
    <dgm:cxn modelId="{E36A52F3-BE1F-4284-AE2E-320ACCC0D1B1}" type="presParOf" srcId="{90F21D67-182F-47E2-8866-77F99C0BDA8F}" destId="{11EDF3DB-C6CB-4E29-A7E5-4471F5B9D9B5}" srcOrd="0" destOrd="0" presId="urn:microsoft.com/office/officeart/2008/layout/VerticalCurvedList"/>
    <dgm:cxn modelId="{CCCAEAE3-1612-4063-A8A0-49BF76FBFFD7}" type="presParOf" srcId="{E6AD6B08-5767-409F-A0C6-8AEC30BB739A}" destId="{5AAC7127-495B-4C50-A6F6-ED19304C2CB5}" srcOrd="7" destOrd="0" presId="urn:microsoft.com/office/officeart/2008/layout/VerticalCurvedList"/>
    <dgm:cxn modelId="{CE707A64-C3BA-492E-B27C-CABE70A32A44}" type="presParOf" srcId="{E6AD6B08-5767-409F-A0C6-8AEC30BB739A}" destId="{112BB51F-5C7B-4BC6-877C-84DF43AF810B}" srcOrd="8" destOrd="0" presId="urn:microsoft.com/office/officeart/2008/layout/VerticalCurvedList"/>
    <dgm:cxn modelId="{A2FB4C17-DA26-4EFE-B1F6-D6859D9CFFF2}" type="presParOf" srcId="{112BB51F-5C7B-4BC6-877C-84DF43AF810B}" destId="{818817D8-058B-4334-B5B2-AC389E5A94A0}" srcOrd="0" destOrd="0" presId="urn:microsoft.com/office/officeart/2008/layout/VerticalCurvedList"/>
    <dgm:cxn modelId="{10BC3029-7D22-4CA1-B103-710EA28FCFFC}" type="presParOf" srcId="{E6AD6B08-5767-409F-A0C6-8AEC30BB739A}" destId="{C1E650DF-E2FA-402E-B023-35C143DF0985}" srcOrd="9" destOrd="0" presId="urn:microsoft.com/office/officeart/2008/layout/VerticalCurvedList"/>
    <dgm:cxn modelId="{0528C16C-109F-4249-B791-C02AE80B8A28}" type="presParOf" srcId="{E6AD6B08-5767-409F-A0C6-8AEC30BB739A}" destId="{F2CCBBA9-C508-4963-B12C-AC3B8D0C0224}" srcOrd="10" destOrd="0" presId="urn:microsoft.com/office/officeart/2008/layout/VerticalCurvedList"/>
    <dgm:cxn modelId="{5B0D5D90-6C94-4DB6-A4C6-01107388CCE9}" type="presParOf" srcId="{F2CCBBA9-C508-4963-B12C-AC3B8D0C0224}" destId="{A2005958-EA0E-47AA-9804-F91783DDC04C}" srcOrd="0" destOrd="0" presId="urn:microsoft.com/office/officeart/2008/layout/VerticalCurvedList"/>
    <dgm:cxn modelId="{1630549B-1856-4EA6-BEC9-A492EFE38866}" type="presParOf" srcId="{E6AD6B08-5767-409F-A0C6-8AEC30BB739A}" destId="{EEF443DF-589E-44D3-BDAA-A0625E17278E}" srcOrd="11" destOrd="0" presId="urn:microsoft.com/office/officeart/2008/layout/VerticalCurvedList"/>
    <dgm:cxn modelId="{B21A78BA-0AA0-4FE6-B4E9-F5BEEA68E292}" type="presParOf" srcId="{E6AD6B08-5767-409F-A0C6-8AEC30BB739A}" destId="{ADEAFD62-1F8C-4254-AFEA-AD3908078A04}" srcOrd="12" destOrd="0" presId="urn:microsoft.com/office/officeart/2008/layout/VerticalCurvedList"/>
    <dgm:cxn modelId="{12BB58FC-1A85-40F6-90EB-7180C035AC1E}" type="presParOf" srcId="{ADEAFD62-1F8C-4254-AFEA-AD3908078A04}" destId="{7385AA79-9421-419C-8B2D-7CDD59953D85}" srcOrd="0" destOrd="0" presId="urn:microsoft.com/office/officeart/2008/layout/VerticalCurvedList"/>
    <dgm:cxn modelId="{5BE9731E-4C76-48E7-A825-087BDDBAE1E6}" type="presParOf" srcId="{E6AD6B08-5767-409F-A0C6-8AEC30BB739A}" destId="{2C2DB2C0-2F60-4EDA-97A6-0100B86770BC}" srcOrd="13" destOrd="0" presId="urn:microsoft.com/office/officeart/2008/layout/VerticalCurvedList"/>
    <dgm:cxn modelId="{53773AE4-C2BD-4C3C-B749-1B081D49D65C}" type="presParOf" srcId="{E6AD6B08-5767-409F-A0C6-8AEC30BB739A}" destId="{97AAEC21-9514-4242-A24F-3ADA06A66EC9}" srcOrd="14" destOrd="0" presId="urn:microsoft.com/office/officeart/2008/layout/VerticalCurvedList"/>
    <dgm:cxn modelId="{62FB7392-79D7-482A-86C0-E99E08FF7A02}" type="presParOf" srcId="{97AAEC21-9514-4242-A24F-3ADA06A66EC9}" destId="{0B02F968-5B42-48AE-BFF0-9BAC1DAF5FB8}" srcOrd="0" destOrd="0" presId="urn:microsoft.com/office/officeart/2008/layout/VerticalCurvedList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DB44CF-2677-407A-A27C-ED0FC7818DAF}" type="doc">
      <dgm:prSet loTypeId="urn:microsoft.com/office/officeart/2008/layout/VerticalCurvedList" loCatId="list" qsTypeId="urn:microsoft.com/office/officeart/2005/8/quickstyle/3d3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315ABDE3-DB4A-4A2F-AE5C-247B4FA0F960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Prokop Diviš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6CD17-55EF-4266-9427-F2013B1D8850}" type="sibTrans" cxnId="{623CAFD7-8340-41E9-AF23-D666AD322544}">
      <dgm:prSet/>
      <dgm:spPr/>
      <dgm:t>
        <a:bodyPr/>
        <a:lstStyle/>
        <a:p>
          <a:endParaRPr lang="cs-CZ"/>
        </a:p>
      </dgm:t>
    </dgm:pt>
    <dgm:pt modelId="{34FAA6E8-B997-4D42-B484-FD393EE0BA03}" type="parTrans" cxnId="{623CAFD7-8340-41E9-AF23-D666AD322544}">
      <dgm:prSet/>
      <dgm:spPr/>
      <dgm:t>
        <a:bodyPr/>
        <a:lstStyle/>
        <a:p>
          <a:endParaRPr lang="cs-CZ"/>
        </a:p>
      </dgm:t>
    </dgm:pt>
    <dgm:pt modelId="{7EA87FC3-6676-4427-85FC-F1CE3360BE91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bleskosvod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E6C08EB8-7CCB-4EF9-802C-444F9110B491}" type="parTrans" cxnId="{85852714-52BF-4E6F-8C54-4EA8EC073AC8}">
      <dgm:prSet/>
      <dgm:spPr/>
      <dgm:t>
        <a:bodyPr/>
        <a:lstStyle/>
        <a:p>
          <a:endParaRPr lang="cs-CZ"/>
        </a:p>
      </dgm:t>
    </dgm:pt>
    <dgm:pt modelId="{C3CF3AE0-011E-4A81-9B23-615FB914CA5F}" type="sibTrans" cxnId="{85852714-52BF-4E6F-8C54-4EA8EC073AC8}">
      <dgm:prSet/>
      <dgm:spPr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endParaRPr lang="cs-CZ"/>
        </a:p>
      </dgm:t>
    </dgm:pt>
    <dgm:pt modelId="{7692B618-A6FE-4B0D-94B0-F56673754F24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Jaroslav Heyrovský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6E2FA98E-DF4C-4319-A5AD-0B3CC6B8D3BA}" type="parTrans" cxnId="{46004C65-44C0-43AC-A408-A96C7108F945}">
      <dgm:prSet/>
      <dgm:spPr/>
      <dgm:t>
        <a:bodyPr/>
        <a:lstStyle/>
        <a:p>
          <a:endParaRPr lang="cs-CZ"/>
        </a:p>
      </dgm:t>
    </dgm:pt>
    <dgm:pt modelId="{30C3E41E-EC81-4B5F-B2DE-6BA4EC43C95B}" type="sibTrans" cxnId="{46004C65-44C0-43AC-A408-A96C7108F945}">
      <dgm:prSet/>
      <dgm:spPr/>
      <dgm:t>
        <a:bodyPr/>
        <a:lstStyle/>
        <a:p>
          <a:endParaRPr lang="cs-CZ"/>
        </a:p>
      </dgm:t>
    </dgm:pt>
    <dgm:pt modelId="{EEA23AFD-D2CA-4905-A7F1-CB827CC19751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polarografie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E3D3505F-C6B2-4E38-A08D-C34A7822506B}" type="parTrans" cxnId="{53840CF7-04C0-4C76-9EAB-8FDD1BA2239D}">
      <dgm:prSet/>
      <dgm:spPr/>
      <dgm:t>
        <a:bodyPr/>
        <a:lstStyle/>
        <a:p>
          <a:endParaRPr lang="cs-CZ"/>
        </a:p>
      </dgm:t>
    </dgm:pt>
    <dgm:pt modelId="{59169ACB-DFF4-4132-9D1A-6805127148D7}" type="sibTrans" cxnId="{53840CF7-04C0-4C76-9EAB-8FDD1BA2239D}">
      <dgm:prSet/>
      <dgm:spPr/>
      <dgm:t>
        <a:bodyPr/>
        <a:lstStyle/>
        <a:p>
          <a:endParaRPr lang="cs-CZ"/>
        </a:p>
      </dgm:t>
    </dgm:pt>
    <dgm:pt modelId="{880D2813-3F66-43A0-9C79-A0843D5CECA0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Viktor Kaplan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651A20E6-8893-4454-9D98-268A3045DA33}" type="sibTrans" cxnId="{444987D0-189D-4430-9CB3-F606A3BBEFB0}">
      <dgm:prSet/>
      <dgm:spPr/>
      <dgm:t>
        <a:bodyPr/>
        <a:lstStyle/>
        <a:p>
          <a:endParaRPr lang="cs-CZ"/>
        </a:p>
      </dgm:t>
    </dgm:pt>
    <dgm:pt modelId="{834F5AEB-1994-4445-9E2F-C1C2BEE74B0C}" type="parTrans" cxnId="{444987D0-189D-4430-9CB3-F606A3BBEFB0}">
      <dgm:prSet/>
      <dgm:spPr/>
      <dgm:t>
        <a:bodyPr/>
        <a:lstStyle/>
        <a:p>
          <a:endParaRPr lang="cs-CZ"/>
        </a:p>
      </dgm:t>
    </dgm:pt>
    <dgm:pt modelId="{4EE3A5BF-8839-4AF9-AE47-3931045B26FB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turbína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1C7B5A7-5F4A-44E3-A770-AD60D7FDA9C5}" type="parTrans" cxnId="{17A80C79-43BB-466A-AFAC-2B8549110F36}">
      <dgm:prSet/>
      <dgm:spPr/>
      <dgm:t>
        <a:bodyPr/>
        <a:lstStyle/>
        <a:p>
          <a:endParaRPr lang="cs-CZ"/>
        </a:p>
      </dgm:t>
    </dgm:pt>
    <dgm:pt modelId="{AA58B326-2D7C-460D-BD72-70CB0B5E81A7}" type="sibTrans" cxnId="{17A80C79-43BB-466A-AFAC-2B8549110F36}">
      <dgm:prSet/>
      <dgm:spPr/>
      <dgm:t>
        <a:bodyPr/>
        <a:lstStyle/>
        <a:p>
          <a:endParaRPr lang="cs-CZ"/>
        </a:p>
      </dgm:t>
    </dgm:pt>
    <dgm:pt modelId="{ACA28C99-63FB-469F-897A-3B3786D1366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František Křižík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AAC419E-6D73-4572-9DA9-E762DDEE4E4A}" type="parTrans" cxnId="{66DBA96B-0076-41FB-BCB7-C2864CD68513}">
      <dgm:prSet/>
      <dgm:spPr/>
      <dgm:t>
        <a:bodyPr/>
        <a:lstStyle/>
        <a:p>
          <a:endParaRPr lang="cs-CZ"/>
        </a:p>
      </dgm:t>
    </dgm:pt>
    <dgm:pt modelId="{AB8D6FF4-C6FC-44A8-BD76-BEA72C497ABB}" type="sibTrans" cxnId="{66DBA96B-0076-41FB-BCB7-C2864CD68513}">
      <dgm:prSet/>
      <dgm:spPr/>
      <dgm:t>
        <a:bodyPr/>
        <a:lstStyle/>
        <a:p>
          <a:endParaRPr lang="cs-CZ"/>
        </a:p>
      </dgm:t>
    </dgm:pt>
    <dgm:pt modelId="{421DCF75-473B-4843-9EDD-2B96D026B97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oblouková lampa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C30D9A32-C88B-4C28-AE8C-C4470166CF1F}" type="parTrans" cxnId="{AF28F67E-C61D-4DC2-94AF-9138A1293514}">
      <dgm:prSet/>
      <dgm:spPr/>
      <dgm:t>
        <a:bodyPr/>
        <a:lstStyle/>
        <a:p>
          <a:endParaRPr lang="cs-CZ"/>
        </a:p>
      </dgm:t>
    </dgm:pt>
    <dgm:pt modelId="{230E552E-C3BB-4066-8F85-AAE44C4E4DE0}" type="sibTrans" cxnId="{AF28F67E-C61D-4DC2-94AF-9138A1293514}">
      <dgm:prSet/>
      <dgm:spPr/>
      <dgm:t>
        <a:bodyPr/>
        <a:lstStyle/>
        <a:p>
          <a:endParaRPr lang="cs-CZ"/>
        </a:p>
      </dgm:t>
    </dgm:pt>
    <dgm:pt modelId="{D3917B18-F291-4778-A194-F5E772467455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Josef Ressel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EBD1E4B-E343-4BDA-B357-D4BBC2B9EE45}" type="parTrans" cxnId="{4BB6F933-A0F0-4E0C-9B53-48F74891BE75}">
      <dgm:prSet/>
      <dgm:spPr/>
      <dgm:t>
        <a:bodyPr/>
        <a:lstStyle/>
        <a:p>
          <a:endParaRPr lang="cs-CZ"/>
        </a:p>
      </dgm:t>
    </dgm:pt>
    <dgm:pt modelId="{B083F8BE-DF47-4445-BA99-AE18993EEBC6}" type="sibTrans" cxnId="{4BB6F933-A0F0-4E0C-9B53-48F74891BE75}">
      <dgm:prSet/>
      <dgm:spPr/>
      <dgm:t>
        <a:bodyPr/>
        <a:lstStyle/>
        <a:p>
          <a:endParaRPr lang="cs-CZ"/>
        </a:p>
      </dgm:t>
    </dgm:pt>
    <dgm:pt modelId="{1CD327A0-2CBD-4894-AF7C-FC7243C673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lodní šroub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18C68CE-294E-4FB7-988D-E78EF266F837}" type="parTrans" cxnId="{C87DE091-2F1C-41CB-ABD6-D6CABA7FE19A}">
      <dgm:prSet/>
      <dgm:spPr/>
      <dgm:t>
        <a:bodyPr/>
        <a:lstStyle/>
        <a:p>
          <a:endParaRPr lang="cs-CZ"/>
        </a:p>
      </dgm:t>
    </dgm:pt>
    <dgm:pt modelId="{8CF4D92A-1B6E-49A5-AE44-13884F79DB16}" type="sibTrans" cxnId="{C87DE091-2F1C-41CB-ABD6-D6CABA7FE19A}">
      <dgm:prSet/>
      <dgm:spPr/>
      <dgm:t>
        <a:bodyPr/>
        <a:lstStyle/>
        <a:p>
          <a:endParaRPr lang="cs-CZ"/>
        </a:p>
      </dgm:t>
    </dgm:pt>
    <dgm:pt modelId="{05DE7763-7863-470E-8D21-DA6C42C0CB14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Jan Kašpar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D1DBAADD-0CBB-4510-9A8F-EBFD47416579}" type="parTrans" cxnId="{4439A8E4-F55C-4807-881B-AB6CF6CAA898}">
      <dgm:prSet/>
      <dgm:spPr/>
      <dgm:t>
        <a:bodyPr/>
        <a:lstStyle/>
        <a:p>
          <a:endParaRPr lang="cs-CZ"/>
        </a:p>
      </dgm:t>
    </dgm:pt>
    <dgm:pt modelId="{000B9E54-385F-4F3F-8C36-50E52858B977}" type="sibTrans" cxnId="{4439A8E4-F55C-4807-881B-AB6CF6CAA898}">
      <dgm:prSet/>
      <dgm:spPr/>
      <dgm:t>
        <a:bodyPr/>
        <a:lstStyle/>
        <a:p>
          <a:endParaRPr lang="cs-CZ"/>
        </a:p>
      </dgm:t>
    </dgm:pt>
    <dgm:pt modelId="{49F20D66-33D2-4062-A4E6-C09D1F836DB3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letectví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E42F323-2139-4469-904C-6285C6D888DA}" type="parTrans" cxnId="{FB23C69F-3BD1-4296-83D1-9B2BE618713D}">
      <dgm:prSet/>
      <dgm:spPr/>
      <dgm:t>
        <a:bodyPr/>
        <a:lstStyle/>
        <a:p>
          <a:endParaRPr lang="cs-CZ"/>
        </a:p>
      </dgm:t>
    </dgm:pt>
    <dgm:pt modelId="{D787012A-F665-47FC-9D73-62C693139BA3}" type="sibTrans" cxnId="{FB23C69F-3BD1-4296-83D1-9B2BE618713D}">
      <dgm:prSet/>
      <dgm:spPr/>
      <dgm:t>
        <a:bodyPr/>
        <a:lstStyle/>
        <a:p>
          <a:endParaRPr lang="cs-CZ"/>
        </a:p>
      </dgm:t>
    </dgm:pt>
    <dgm:pt modelId="{01A033E6-BAEA-404B-BF07-46E8A0605914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Otto Wichterle</a:t>
          </a:r>
          <a:endParaRPr lang="cs-CZ" dirty="0"/>
        </a:p>
      </dgm:t>
    </dgm:pt>
    <dgm:pt modelId="{F7E0A6D6-C02A-4C05-A6FF-751B0629A5C3}" type="parTrans" cxnId="{492F3C91-BCB3-4EEB-BF9A-EAC7658D48E8}">
      <dgm:prSet/>
      <dgm:spPr/>
      <dgm:t>
        <a:bodyPr/>
        <a:lstStyle/>
        <a:p>
          <a:endParaRPr lang="cs-CZ"/>
        </a:p>
      </dgm:t>
    </dgm:pt>
    <dgm:pt modelId="{534CE03F-5638-4950-8C4C-DBAA48BDE1CD}" type="sibTrans" cxnId="{492F3C91-BCB3-4EEB-BF9A-EAC7658D48E8}">
      <dgm:prSet/>
      <dgm:spPr/>
      <dgm:t>
        <a:bodyPr/>
        <a:lstStyle/>
        <a:p>
          <a:endParaRPr lang="cs-CZ"/>
        </a:p>
      </dgm:t>
    </dgm:pt>
    <dgm:pt modelId="{877552A2-1AAE-463C-BF71-3D7E4C1BBD7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Plasty: </a:t>
          </a:r>
          <a:r>
            <a:rPr lang="cs-CZ" dirty="0" err="1" smtClean="0">
              <a:latin typeface="Tahoma" pitchFamily="34" charset="0"/>
              <a:ea typeface="Tahoma" pitchFamily="34" charset="0"/>
              <a:cs typeface="Tahoma" pitchFamily="34" charset="0"/>
            </a:rPr>
            <a:t>hydrogel</a:t>
          </a:r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, silon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7D191CA9-66C8-415A-97DA-B53540FE4E9E}" type="sibTrans" cxnId="{3437ECCF-DAD3-4DA8-B0A3-7EDAFBCF04E5}">
      <dgm:prSet/>
      <dgm:spPr/>
      <dgm:t>
        <a:bodyPr/>
        <a:lstStyle/>
        <a:p>
          <a:endParaRPr lang="cs-CZ"/>
        </a:p>
      </dgm:t>
    </dgm:pt>
    <dgm:pt modelId="{7AD8A20E-D9DB-4792-B310-2BA22794E659}" type="parTrans" cxnId="{3437ECCF-DAD3-4DA8-B0A3-7EDAFBCF04E5}">
      <dgm:prSet/>
      <dgm:spPr/>
      <dgm:t>
        <a:bodyPr/>
        <a:lstStyle/>
        <a:p>
          <a:endParaRPr lang="cs-CZ"/>
        </a:p>
      </dgm:t>
    </dgm:pt>
    <dgm:pt modelId="{45A8EAE9-6088-4B06-9039-E4655CEC6A19}" type="pres">
      <dgm:prSet presAssocID="{E5DB44CF-2677-407A-A27C-ED0FC7818DA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E6AD6B08-5767-409F-A0C6-8AEC30BB739A}" type="pres">
      <dgm:prSet presAssocID="{E5DB44CF-2677-407A-A27C-ED0FC7818DAF}" presName="Name1" presStyleCnt="0"/>
      <dgm:spPr/>
      <dgm:t>
        <a:bodyPr/>
        <a:lstStyle/>
        <a:p>
          <a:endParaRPr lang="cs-CZ"/>
        </a:p>
      </dgm:t>
    </dgm:pt>
    <dgm:pt modelId="{787D6749-F9C6-40C1-A970-0697FB656CCF}" type="pres">
      <dgm:prSet presAssocID="{E5DB44CF-2677-407A-A27C-ED0FC7818DAF}" presName="cycle" presStyleCnt="0"/>
      <dgm:spPr/>
      <dgm:t>
        <a:bodyPr/>
        <a:lstStyle/>
        <a:p>
          <a:endParaRPr lang="cs-CZ"/>
        </a:p>
      </dgm:t>
    </dgm:pt>
    <dgm:pt modelId="{F3E1F903-1390-4FF4-AE43-28BBC1C401D6}" type="pres">
      <dgm:prSet presAssocID="{E5DB44CF-2677-407A-A27C-ED0FC7818DAF}" presName="srcNode" presStyleLbl="node1" presStyleIdx="0" presStyleCnt="7"/>
      <dgm:spPr/>
      <dgm:t>
        <a:bodyPr/>
        <a:lstStyle/>
        <a:p>
          <a:endParaRPr lang="cs-CZ"/>
        </a:p>
      </dgm:t>
    </dgm:pt>
    <dgm:pt modelId="{6B62555C-22D1-4FA7-A28E-65A01693C207}" type="pres">
      <dgm:prSet presAssocID="{E5DB44CF-2677-407A-A27C-ED0FC7818DAF}" presName="conn" presStyleLbl="parChTrans1D2" presStyleIdx="0" presStyleCnt="1"/>
      <dgm:spPr/>
      <dgm:t>
        <a:bodyPr/>
        <a:lstStyle/>
        <a:p>
          <a:endParaRPr lang="cs-CZ"/>
        </a:p>
      </dgm:t>
    </dgm:pt>
    <dgm:pt modelId="{093C199C-73DC-4C7B-8CC8-906C9C3EEE0F}" type="pres">
      <dgm:prSet presAssocID="{E5DB44CF-2677-407A-A27C-ED0FC7818DAF}" presName="extraNode" presStyleLbl="node1" presStyleIdx="0" presStyleCnt="7"/>
      <dgm:spPr/>
      <dgm:t>
        <a:bodyPr/>
        <a:lstStyle/>
        <a:p>
          <a:endParaRPr lang="cs-CZ"/>
        </a:p>
      </dgm:t>
    </dgm:pt>
    <dgm:pt modelId="{6EF8890E-FC6C-46E7-847D-DCA87DAD1C11}" type="pres">
      <dgm:prSet presAssocID="{E5DB44CF-2677-407A-A27C-ED0FC7818DAF}" presName="dstNode" presStyleLbl="node1" presStyleIdx="0" presStyleCnt="7"/>
      <dgm:spPr/>
      <dgm:t>
        <a:bodyPr/>
        <a:lstStyle/>
        <a:p>
          <a:endParaRPr lang="cs-CZ"/>
        </a:p>
      </dgm:t>
    </dgm:pt>
    <dgm:pt modelId="{CD202A0D-1AC6-422F-AAA6-A852ADC1BBDE}" type="pres">
      <dgm:prSet presAssocID="{315ABDE3-DB4A-4A2F-AE5C-247B4FA0F960}" presName="text_1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8FF2AB-A7C8-4530-9649-53F962EAE208}" type="pres">
      <dgm:prSet presAssocID="{315ABDE3-DB4A-4A2F-AE5C-247B4FA0F960}" presName="accent_1" presStyleCnt="0"/>
      <dgm:spPr/>
      <dgm:t>
        <a:bodyPr/>
        <a:lstStyle/>
        <a:p>
          <a:endParaRPr lang="cs-CZ"/>
        </a:p>
      </dgm:t>
    </dgm:pt>
    <dgm:pt modelId="{8CD71945-FC06-4F4C-9D36-1BAD797FDCB8}" type="pres">
      <dgm:prSet presAssocID="{315ABDE3-DB4A-4A2F-AE5C-247B4FA0F960}" presName="accentRepeatNode" presStyleLbl="solidFgAcc1" presStyleIdx="0" presStyleCnt="7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280D434-559E-4284-8886-3AC914B40CFC}" type="pres">
      <dgm:prSet presAssocID="{7692B618-A6FE-4B0D-94B0-F56673754F24}" presName="text_2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B79DA-C77E-429A-A881-AFB3C192F907}" type="pres">
      <dgm:prSet presAssocID="{7692B618-A6FE-4B0D-94B0-F56673754F24}" presName="accent_2" presStyleCnt="0"/>
      <dgm:spPr/>
      <dgm:t>
        <a:bodyPr/>
        <a:lstStyle/>
        <a:p>
          <a:endParaRPr lang="cs-CZ"/>
        </a:p>
      </dgm:t>
    </dgm:pt>
    <dgm:pt modelId="{B07B7250-22DF-47BD-AFD5-700B4DD0EEC1}" type="pres">
      <dgm:prSet presAssocID="{7692B618-A6FE-4B0D-94B0-F56673754F24}" presName="accentRepeatNode" presStyleLbl="solidFgAcc1" presStyleIdx="1" presStyleCnt="7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0910869-49BE-418F-98A8-39DD981CB674}" type="pres">
      <dgm:prSet presAssocID="{880D2813-3F66-43A0-9C79-A0843D5CECA0}" presName="text_3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F21D67-182F-47E2-8866-77F99C0BDA8F}" type="pres">
      <dgm:prSet presAssocID="{880D2813-3F66-43A0-9C79-A0843D5CECA0}" presName="accent_3" presStyleCnt="0"/>
      <dgm:spPr/>
      <dgm:t>
        <a:bodyPr/>
        <a:lstStyle/>
        <a:p>
          <a:endParaRPr lang="cs-CZ"/>
        </a:p>
      </dgm:t>
    </dgm:pt>
    <dgm:pt modelId="{11EDF3DB-C6CB-4E29-A7E5-4471F5B9D9B5}" type="pres">
      <dgm:prSet presAssocID="{880D2813-3F66-43A0-9C79-A0843D5CECA0}" presName="accentRepeatNode" presStyleLbl="solidFgAcc1" presStyleIdx="2" presStyleCnt="7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AAC7127-495B-4C50-A6F6-ED19304C2CB5}" type="pres">
      <dgm:prSet presAssocID="{ACA28C99-63FB-469F-897A-3B3786D1366F}" presName="text_4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2BB51F-5C7B-4BC6-877C-84DF43AF810B}" type="pres">
      <dgm:prSet presAssocID="{ACA28C99-63FB-469F-897A-3B3786D1366F}" presName="accent_4" presStyleCnt="0"/>
      <dgm:spPr/>
      <dgm:t>
        <a:bodyPr/>
        <a:lstStyle/>
        <a:p>
          <a:endParaRPr lang="cs-CZ"/>
        </a:p>
      </dgm:t>
    </dgm:pt>
    <dgm:pt modelId="{818817D8-058B-4334-B5B2-AC389E5A94A0}" type="pres">
      <dgm:prSet presAssocID="{ACA28C99-63FB-469F-897A-3B3786D1366F}" presName="accentRepeatNode" presStyleLbl="solidFgAcc1" presStyleIdx="3" presStyleCnt="7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1E650DF-E2FA-402E-B023-35C143DF0985}" type="pres">
      <dgm:prSet presAssocID="{D3917B18-F291-4778-A194-F5E772467455}" presName="text_5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CBBA9-C508-4963-B12C-AC3B8D0C0224}" type="pres">
      <dgm:prSet presAssocID="{D3917B18-F291-4778-A194-F5E772467455}" presName="accent_5" presStyleCnt="0"/>
      <dgm:spPr/>
      <dgm:t>
        <a:bodyPr/>
        <a:lstStyle/>
        <a:p>
          <a:endParaRPr lang="cs-CZ"/>
        </a:p>
      </dgm:t>
    </dgm:pt>
    <dgm:pt modelId="{A2005958-EA0E-47AA-9804-F91783DDC04C}" type="pres">
      <dgm:prSet presAssocID="{D3917B18-F291-4778-A194-F5E772467455}" presName="accentRepeatNode" presStyleLbl="solidFgAcc1" presStyleIdx="4" presStyleCnt="7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EF443DF-589E-44D3-BDAA-A0625E17278E}" type="pres">
      <dgm:prSet presAssocID="{05DE7763-7863-470E-8D21-DA6C42C0CB14}" presName="text_6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EAFD62-1F8C-4254-AFEA-AD3908078A04}" type="pres">
      <dgm:prSet presAssocID="{05DE7763-7863-470E-8D21-DA6C42C0CB14}" presName="accent_6" presStyleCnt="0"/>
      <dgm:spPr/>
      <dgm:t>
        <a:bodyPr/>
        <a:lstStyle/>
        <a:p>
          <a:endParaRPr lang="cs-CZ"/>
        </a:p>
      </dgm:t>
    </dgm:pt>
    <dgm:pt modelId="{7385AA79-9421-419C-8B2D-7CDD59953D85}" type="pres">
      <dgm:prSet presAssocID="{05DE7763-7863-470E-8D21-DA6C42C0CB14}" presName="accentRepeatNode" presStyleLbl="solidFgAcc1" presStyleIdx="5" presStyleCnt="7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C2DB2C0-2F60-4EDA-97A6-0100B86770BC}" type="pres">
      <dgm:prSet presAssocID="{01A033E6-BAEA-404B-BF07-46E8A0605914}" presName="text_7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AAEC21-9514-4242-A24F-3ADA06A66EC9}" type="pres">
      <dgm:prSet presAssocID="{01A033E6-BAEA-404B-BF07-46E8A0605914}" presName="accent_7" presStyleCnt="0"/>
      <dgm:spPr/>
      <dgm:t>
        <a:bodyPr/>
        <a:lstStyle/>
        <a:p>
          <a:endParaRPr lang="cs-CZ"/>
        </a:p>
      </dgm:t>
    </dgm:pt>
    <dgm:pt modelId="{0B02F968-5B42-48AE-BFF0-9BAC1DAF5FB8}" type="pres">
      <dgm:prSet presAssocID="{01A033E6-BAEA-404B-BF07-46E8A0605914}" presName="accentRepeatNode" presStyleLbl="solidFgAcc1" presStyleIdx="6" presStyleCnt="7"/>
      <dgm:spPr>
        <a:blipFill rotWithShape="0">
          <a:blip xmlns:r="http://schemas.openxmlformats.org/officeDocument/2006/relationships" r:embed="rId7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492F3C91-BCB3-4EEB-BF9A-EAC7658D48E8}" srcId="{E5DB44CF-2677-407A-A27C-ED0FC7818DAF}" destId="{01A033E6-BAEA-404B-BF07-46E8A0605914}" srcOrd="6" destOrd="0" parTransId="{F7E0A6D6-C02A-4C05-A6FF-751B0629A5C3}" sibTransId="{534CE03F-5638-4950-8C4C-DBAA48BDE1CD}"/>
    <dgm:cxn modelId="{507A3188-3C9C-4B3D-AFEA-7200CC76D661}" type="presOf" srcId="{4EE3A5BF-8839-4AF9-AE47-3931045B26FB}" destId="{50910869-49BE-418F-98A8-39DD981CB674}" srcOrd="0" destOrd="1" presId="urn:microsoft.com/office/officeart/2008/layout/VerticalCurvedList"/>
    <dgm:cxn modelId="{53840CF7-04C0-4C76-9EAB-8FDD1BA2239D}" srcId="{7692B618-A6FE-4B0D-94B0-F56673754F24}" destId="{EEA23AFD-D2CA-4905-A7F1-CB827CC19751}" srcOrd="0" destOrd="0" parTransId="{E3D3505F-C6B2-4E38-A08D-C34A7822506B}" sibTransId="{59169ACB-DFF4-4132-9D1A-6805127148D7}"/>
    <dgm:cxn modelId="{24016E04-4CC4-40C1-BE91-2A5D84CFC060}" type="presOf" srcId="{880D2813-3F66-43A0-9C79-A0843D5CECA0}" destId="{50910869-49BE-418F-98A8-39DD981CB674}" srcOrd="0" destOrd="0" presId="urn:microsoft.com/office/officeart/2008/layout/VerticalCurvedList"/>
    <dgm:cxn modelId="{9AD778B8-60F4-4636-96DE-DF9D6D1066E3}" type="presOf" srcId="{877552A2-1AAE-463C-BF71-3D7E4C1BBD7D}" destId="{2C2DB2C0-2F60-4EDA-97A6-0100B86770BC}" srcOrd="0" destOrd="1" presId="urn:microsoft.com/office/officeart/2008/layout/VerticalCurvedList"/>
    <dgm:cxn modelId="{85852714-52BF-4E6F-8C54-4EA8EC073AC8}" srcId="{315ABDE3-DB4A-4A2F-AE5C-247B4FA0F960}" destId="{7EA87FC3-6676-4427-85FC-F1CE3360BE91}" srcOrd="0" destOrd="0" parTransId="{E6C08EB8-7CCB-4EF9-802C-444F9110B491}" sibTransId="{C3CF3AE0-011E-4A81-9B23-615FB914CA5F}"/>
    <dgm:cxn modelId="{B0A12A0E-A713-4FFC-9013-E63E30451B9B}" type="presOf" srcId="{ACA28C99-63FB-469F-897A-3B3786D1366F}" destId="{5AAC7127-495B-4C50-A6F6-ED19304C2CB5}" srcOrd="0" destOrd="0" presId="urn:microsoft.com/office/officeart/2008/layout/VerticalCurvedList"/>
    <dgm:cxn modelId="{125CC51B-8CFC-464E-BE1C-85CF433AB7AE}" type="presOf" srcId="{7692B618-A6FE-4B0D-94B0-F56673754F24}" destId="{A280D434-559E-4284-8886-3AC914B40CFC}" srcOrd="0" destOrd="0" presId="urn:microsoft.com/office/officeart/2008/layout/VerticalCurvedList"/>
    <dgm:cxn modelId="{444987D0-189D-4430-9CB3-F606A3BBEFB0}" srcId="{E5DB44CF-2677-407A-A27C-ED0FC7818DAF}" destId="{880D2813-3F66-43A0-9C79-A0843D5CECA0}" srcOrd="2" destOrd="0" parTransId="{834F5AEB-1994-4445-9E2F-C1C2BEE74B0C}" sibTransId="{651A20E6-8893-4454-9D98-268A3045DA33}"/>
    <dgm:cxn modelId="{C87DE091-2F1C-41CB-ABD6-D6CABA7FE19A}" srcId="{D3917B18-F291-4778-A194-F5E772467455}" destId="{1CD327A0-2CBD-4894-AF7C-FC7243C673C6}" srcOrd="0" destOrd="0" parTransId="{A18C68CE-294E-4FB7-988D-E78EF266F837}" sibTransId="{8CF4D92A-1B6E-49A5-AE44-13884F79DB16}"/>
    <dgm:cxn modelId="{AF28F67E-C61D-4DC2-94AF-9138A1293514}" srcId="{ACA28C99-63FB-469F-897A-3B3786D1366F}" destId="{421DCF75-473B-4843-9EDD-2B96D026B976}" srcOrd="0" destOrd="0" parTransId="{C30D9A32-C88B-4C28-AE8C-C4470166CF1F}" sibTransId="{230E552E-C3BB-4066-8F85-AAE44C4E4DE0}"/>
    <dgm:cxn modelId="{D9B25436-3AAC-485E-A4CF-4C5DBE093AB1}" type="presOf" srcId="{C3CF3AE0-011E-4A81-9B23-615FB914CA5F}" destId="{6B62555C-22D1-4FA7-A28E-65A01693C207}" srcOrd="0" destOrd="0" presId="urn:microsoft.com/office/officeart/2008/layout/VerticalCurvedList"/>
    <dgm:cxn modelId="{66DBA96B-0076-41FB-BCB7-C2864CD68513}" srcId="{E5DB44CF-2677-407A-A27C-ED0FC7818DAF}" destId="{ACA28C99-63FB-469F-897A-3B3786D1366F}" srcOrd="3" destOrd="0" parTransId="{BAAC419E-6D73-4572-9DA9-E762DDEE4E4A}" sibTransId="{AB8D6FF4-C6FC-44A8-BD76-BEA72C497ABB}"/>
    <dgm:cxn modelId="{A9E0EC46-D986-4147-920D-04CF32BD6384}" type="presOf" srcId="{05DE7763-7863-470E-8D21-DA6C42C0CB14}" destId="{EEF443DF-589E-44D3-BDAA-A0625E17278E}" srcOrd="0" destOrd="0" presId="urn:microsoft.com/office/officeart/2008/layout/VerticalCurvedList"/>
    <dgm:cxn modelId="{4BB6F933-A0F0-4E0C-9B53-48F74891BE75}" srcId="{E5DB44CF-2677-407A-A27C-ED0FC7818DAF}" destId="{D3917B18-F291-4778-A194-F5E772467455}" srcOrd="4" destOrd="0" parTransId="{2EBD1E4B-E343-4BDA-B357-D4BBC2B9EE45}" sibTransId="{B083F8BE-DF47-4445-BA99-AE18993EEBC6}"/>
    <dgm:cxn modelId="{623CAFD7-8340-41E9-AF23-D666AD322544}" srcId="{E5DB44CF-2677-407A-A27C-ED0FC7818DAF}" destId="{315ABDE3-DB4A-4A2F-AE5C-247B4FA0F960}" srcOrd="0" destOrd="0" parTransId="{34FAA6E8-B997-4D42-B484-FD393EE0BA03}" sibTransId="{0F16CD17-55EF-4266-9427-F2013B1D8850}"/>
    <dgm:cxn modelId="{AF6DCC6A-3512-4B9F-B644-E2C2A553740E}" type="presOf" srcId="{E5DB44CF-2677-407A-A27C-ED0FC7818DAF}" destId="{45A8EAE9-6088-4B06-9039-E4655CEC6A19}" srcOrd="0" destOrd="0" presId="urn:microsoft.com/office/officeart/2008/layout/VerticalCurvedList"/>
    <dgm:cxn modelId="{A06B7D79-1F43-4FBB-A265-F11AE2F4A148}" type="presOf" srcId="{421DCF75-473B-4843-9EDD-2B96D026B976}" destId="{5AAC7127-495B-4C50-A6F6-ED19304C2CB5}" srcOrd="0" destOrd="1" presId="urn:microsoft.com/office/officeart/2008/layout/VerticalCurvedList"/>
    <dgm:cxn modelId="{46004C65-44C0-43AC-A408-A96C7108F945}" srcId="{E5DB44CF-2677-407A-A27C-ED0FC7818DAF}" destId="{7692B618-A6FE-4B0D-94B0-F56673754F24}" srcOrd="1" destOrd="0" parTransId="{6E2FA98E-DF4C-4319-A5AD-0B3CC6B8D3BA}" sibTransId="{30C3E41E-EC81-4B5F-B2DE-6BA4EC43C95B}"/>
    <dgm:cxn modelId="{3437ECCF-DAD3-4DA8-B0A3-7EDAFBCF04E5}" srcId="{01A033E6-BAEA-404B-BF07-46E8A0605914}" destId="{877552A2-1AAE-463C-BF71-3D7E4C1BBD7D}" srcOrd="0" destOrd="0" parTransId="{7AD8A20E-D9DB-4792-B310-2BA22794E659}" sibTransId="{7D191CA9-66C8-415A-97DA-B53540FE4E9E}"/>
    <dgm:cxn modelId="{63C223F0-F47A-4050-818D-4564C4EAA25D}" type="presOf" srcId="{7EA87FC3-6676-4427-85FC-F1CE3360BE91}" destId="{CD202A0D-1AC6-422F-AAA6-A852ADC1BBDE}" srcOrd="0" destOrd="1" presId="urn:microsoft.com/office/officeart/2008/layout/VerticalCurvedList"/>
    <dgm:cxn modelId="{FB23C69F-3BD1-4296-83D1-9B2BE618713D}" srcId="{05DE7763-7863-470E-8D21-DA6C42C0CB14}" destId="{49F20D66-33D2-4062-A4E6-C09D1F836DB3}" srcOrd="0" destOrd="0" parTransId="{0E42F323-2139-4469-904C-6285C6D888DA}" sibTransId="{D787012A-F665-47FC-9D73-62C693139BA3}"/>
    <dgm:cxn modelId="{A43486F7-4CDD-498B-9C63-E45641774319}" type="presOf" srcId="{EEA23AFD-D2CA-4905-A7F1-CB827CC19751}" destId="{A280D434-559E-4284-8886-3AC914B40CFC}" srcOrd="0" destOrd="1" presId="urn:microsoft.com/office/officeart/2008/layout/VerticalCurvedList"/>
    <dgm:cxn modelId="{D5A2AF47-EBEC-4AAD-8FA6-64DCD536E1EF}" type="presOf" srcId="{315ABDE3-DB4A-4A2F-AE5C-247B4FA0F960}" destId="{CD202A0D-1AC6-422F-AAA6-A852ADC1BBDE}" srcOrd="0" destOrd="0" presId="urn:microsoft.com/office/officeart/2008/layout/VerticalCurvedList"/>
    <dgm:cxn modelId="{17A80C79-43BB-466A-AFAC-2B8549110F36}" srcId="{880D2813-3F66-43A0-9C79-A0843D5CECA0}" destId="{4EE3A5BF-8839-4AF9-AE47-3931045B26FB}" srcOrd="0" destOrd="0" parTransId="{71C7B5A7-5F4A-44E3-A770-AD60D7FDA9C5}" sibTransId="{AA58B326-2D7C-460D-BD72-70CB0B5E81A7}"/>
    <dgm:cxn modelId="{F23C8315-9708-4297-BB48-0538183C33EE}" type="presOf" srcId="{D3917B18-F291-4778-A194-F5E772467455}" destId="{C1E650DF-E2FA-402E-B023-35C143DF0985}" srcOrd="0" destOrd="0" presId="urn:microsoft.com/office/officeart/2008/layout/VerticalCurvedList"/>
    <dgm:cxn modelId="{4D4FD1DB-DCDB-418E-8201-F2B30911A991}" type="presOf" srcId="{01A033E6-BAEA-404B-BF07-46E8A0605914}" destId="{2C2DB2C0-2F60-4EDA-97A6-0100B86770BC}" srcOrd="0" destOrd="0" presId="urn:microsoft.com/office/officeart/2008/layout/VerticalCurvedList"/>
    <dgm:cxn modelId="{4439A8E4-F55C-4807-881B-AB6CF6CAA898}" srcId="{E5DB44CF-2677-407A-A27C-ED0FC7818DAF}" destId="{05DE7763-7863-470E-8D21-DA6C42C0CB14}" srcOrd="5" destOrd="0" parTransId="{D1DBAADD-0CBB-4510-9A8F-EBFD47416579}" sibTransId="{000B9E54-385F-4F3F-8C36-50E52858B977}"/>
    <dgm:cxn modelId="{62AB65F6-B300-47FE-B5FB-4CFDDD352319}" type="presOf" srcId="{1CD327A0-2CBD-4894-AF7C-FC7243C673C6}" destId="{C1E650DF-E2FA-402E-B023-35C143DF0985}" srcOrd="0" destOrd="1" presId="urn:microsoft.com/office/officeart/2008/layout/VerticalCurvedList"/>
    <dgm:cxn modelId="{A0D0032E-59BF-4DD4-AFA4-4668207277CD}" type="presOf" srcId="{49F20D66-33D2-4062-A4E6-C09D1F836DB3}" destId="{EEF443DF-589E-44D3-BDAA-A0625E17278E}" srcOrd="0" destOrd="1" presId="urn:microsoft.com/office/officeart/2008/layout/VerticalCurvedList"/>
    <dgm:cxn modelId="{1E07EE7E-5058-4DD2-9B56-A60B233103DE}" type="presParOf" srcId="{45A8EAE9-6088-4B06-9039-E4655CEC6A19}" destId="{E6AD6B08-5767-409F-A0C6-8AEC30BB739A}" srcOrd="0" destOrd="0" presId="urn:microsoft.com/office/officeart/2008/layout/VerticalCurvedList"/>
    <dgm:cxn modelId="{3F003B65-15E2-4141-AB04-1689BDC56BAB}" type="presParOf" srcId="{E6AD6B08-5767-409F-A0C6-8AEC30BB739A}" destId="{787D6749-F9C6-40C1-A970-0697FB656CCF}" srcOrd="0" destOrd="0" presId="urn:microsoft.com/office/officeart/2008/layout/VerticalCurvedList"/>
    <dgm:cxn modelId="{4DB6A7E7-3B2B-46E5-BD5C-1C3B3B2B487D}" type="presParOf" srcId="{787D6749-F9C6-40C1-A970-0697FB656CCF}" destId="{F3E1F903-1390-4FF4-AE43-28BBC1C401D6}" srcOrd="0" destOrd="0" presId="urn:microsoft.com/office/officeart/2008/layout/VerticalCurvedList"/>
    <dgm:cxn modelId="{93C0B436-0256-48AD-920A-4A9A56764C71}" type="presParOf" srcId="{787D6749-F9C6-40C1-A970-0697FB656CCF}" destId="{6B62555C-22D1-4FA7-A28E-65A01693C207}" srcOrd="1" destOrd="0" presId="urn:microsoft.com/office/officeart/2008/layout/VerticalCurvedList"/>
    <dgm:cxn modelId="{D32F1CDC-9F33-4AEE-BC41-2B710E02FFB2}" type="presParOf" srcId="{787D6749-F9C6-40C1-A970-0697FB656CCF}" destId="{093C199C-73DC-4C7B-8CC8-906C9C3EEE0F}" srcOrd="2" destOrd="0" presId="urn:microsoft.com/office/officeart/2008/layout/VerticalCurvedList"/>
    <dgm:cxn modelId="{F5B78B5F-558F-43BB-BF2A-A38D03B70564}" type="presParOf" srcId="{787D6749-F9C6-40C1-A970-0697FB656CCF}" destId="{6EF8890E-FC6C-46E7-847D-DCA87DAD1C11}" srcOrd="3" destOrd="0" presId="urn:microsoft.com/office/officeart/2008/layout/VerticalCurvedList"/>
    <dgm:cxn modelId="{2F5F2149-C1F6-4667-9986-4D5CB1B9B07F}" type="presParOf" srcId="{E6AD6B08-5767-409F-A0C6-8AEC30BB739A}" destId="{CD202A0D-1AC6-422F-AAA6-A852ADC1BBDE}" srcOrd="1" destOrd="0" presId="urn:microsoft.com/office/officeart/2008/layout/VerticalCurvedList"/>
    <dgm:cxn modelId="{9DA2A6CD-D9A8-444C-866E-FEC0E6A43889}" type="presParOf" srcId="{E6AD6B08-5767-409F-A0C6-8AEC30BB739A}" destId="{DF8FF2AB-A7C8-4530-9649-53F962EAE208}" srcOrd="2" destOrd="0" presId="urn:microsoft.com/office/officeart/2008/layout/VerticalCurvedList"/>
    <dgm:cxn modelId="{FA90BA72-ACC9-43C7-8055-BF67ED48E737}" type="presParOf" srcId="{DF8FF2AB-A7C8-4530-9649-53F962EAE208}" destId="{8CD71945-FC06-4F4C-9D36-1BAD797FDCB8}" srcOrd="0" destOrd="0" presId="urn:microsoft.com/office/officeart/2008/layout/VerticalCurvedList"/>
    <dgm:cxn modelId="{FB5D5605-31AB-4918-B82B-7D5826CFE7C0}" type="presParOf" srcId="{E6AD6B08-5767-409F-A0C6-8AEC30BB739A}" destId="{A280D434-559E-4284-8886-3AC914B40CFC}" srcOrd="3" destOrd="0" presId="urn:microsoft.com/office/officeart/2008/layout/VerticalCurvedList"/>
    <dgm:cxn modelId="{D6355FC7-0A53-466E-B7D8-832FF9CBC913}" type="presParOf" srcId="{E6AD6B08-5767-409F-A0C6-8AEC30BB739A}" destId="{D0EB79DA-C77E-429A-A881-AFB3C192F907}" srcOrd="4" destOrd="0" presId="urn:microsoft.com/office/officeart/2008/layout/VerticalCurvedList"/>
    <dgm:cxn modelId="{8FBA708F-4A40-4BEA-BF71-67B142EF6FDA}" type="presParOf" srcId="{D0EB79DA-C77E-429A-A881-AFB3C192F907}" destId="{B07B7250-22DF-47BD-AFD5-700B4DD0EEC1}" srcOrd="0" destOrd="0" presId="urn:microsoft.com/office/officeart/2008/layout/VerticalCurvedList"/>
    <dgm:cxn modelId="{9FA3E5B9-C45C-4845-8EC3-D22E8AE51D1B}" type="presParOf" srcId="{E6AD6B08-5767-409F-A0C6-8AEC30BB739A}" destId="{50910869-49BE-418F-98A8-39DD981CB674}" srcOrd="5" destOrd="0" presId="urn:microsoft.com/office/officeart/2008/layout/VerticalCurvedList"/>
    <dgm:cxn modelId="{FA92565B-91D8-4174-A926-76BE51CE6E9C}" type="presParOf" srcId="{E6AD6B08-5767-409F-A0C6-8AEC30BB739A}" destId="{90F21D67-182F-47E2-8866-77F99C0BDA8F}" srcOrd="6" destOrd="0" presId="urn:microsoft.com/office/officeart/2008/layout/VerticalCurvedList"/>
    <dgm:cxn modelId="{F0C92D25-5B90-4EB0-9D57-D30128EF98D6}" type="presParOf" srcId="{90F21D67-182F-47E2-8866-77F99C0BDA8F}" destId="{11EDF3DB-C6CB-4E29-A7E5-4471F5B9D9B5}" srcOrd="0" destOrd="0" presId="urn:microsoft.com/office/officeart/2008/layout/VerticalCurvedList"/>
    <dgm:cxn modelId="{9B31D10E-5B5C-4DFA-BC32-D0A03C87CDE1}" type="presParOf" srcId="{E6AD6B08-5767-409F-A0C6-8AEC30BB739A}" destId="{5AAC7127-495B-4C50-A6F6-ED19304C2CB5}" srcOrd="7" destOrd="0" presId="urn:microsoft.com/office/officeart/2008/layout/VerticalCurvedList"/>
    <dgm:cxn modelId="{4119C2AB-295D-426B-A08B-7DFB915D13B1}" type="presParOf" srcId="{E6AD6B08-5767-409F-A0C6-8AEC30BB739A}" destId="{112BB51F-5C7B-4BC6-877C-84DF43AF810B}" srcOrd="8" destOrd="0" presId="urn:microsoft.com/office/officeart/2008/layout/VerticalCurvedList"/>
    <dgm:cxn modelId="{77B0D3E7-1427-4276-86B6-D20947A3719D}" type="presParOf" srcId="{112BB51F-5C7B-4BC6-877C-84DF43AF810B}" destId="{818817D8-058B-4334-B5B2-AC389E5A94A0}" srcOrd="0" destOrd="0" presId="urn:microsoft.com/office/officeart/2008/layout/VerticalCurvedList"/>
    <dgm:cxn modelId="{5DE7F9C6-CB1A-4863-BE8B-D25F77782045}" type="presParOf" srcId="{E6AD6B08-5767-409F-A0C6-8AEC30BB739A}" destId="{C1E650DF-E2FA-402E-B023-35C143DF0985}" srcOrd="9" destOrd="0" presId="urn:microsoft.com/office/officeart/2008/layout/VerticalCurvedList"/>
    <dgm:cxn modelId="{C57DB255-F3E1-4102-981C-A8AEDFCD6C11}" type="presParOf" srcId="{E6AD6B08-5767-409F-A0C6-8AEC30BB739A}" destId="{F2CCBBA9-C508-4963-B12C-AC3B8D0C0224}" srcOrd="10" destOrd="0" presId="urn:microsoft.com/office/officeart/2008/layout/VerticalCurvedList"/>
    <dgm:cxn modelId="{3411DEA9-C8A0-42C5-9ED4-958B3D60EDCF}" type="presParOf" srcId="{F2CCBBA9-C508-4963-B12C-AC3B8D0C0224}" destId="{A2005958-EA0E-47AA-9804-F91783DDC04C}" srcOrd="0" destOrd="0" presId="urn:microsoft.com/office/officeart/2008/layout/VerticalCurvedList"/>
    <dgm:cxn modelId="{0F95AECB-A936-479E-8422-928C0384D9DE}" type="presParOf" srcId="{E6AD6B08-5767-409F-A0C6-8AEC30BB739A}" destId="{EEF443DF-589E-44D3-BDAA-A0625E17278E}" srcOrd="11" destOrd="0" presId="urn:microsoft.com/office/officeart/2008/layout/VerticalCurvedList"/>
    <dgm:cxn modelId="{C02639EC-E490-4E52-8CA6-1A424CF4A800}" type="presParOf" srcId="{E6AD6B08-5767-409F-A0C6-8AEC30BB739A}" destId="{ADEAFD62-1F8C-4254-AFEA-AD3908078A04}" srcOrd="12" destOrd="0" presId="urn:microsoft.com/office/officeart/2008/layout/VerticalCurvedList"/>
    <dgm:cxn modelId="{7D87CF6E-CD81-4203-BED1-BFA11391EA53}" type="presParOf" srcId="{ADEAFD62-1F8C-4254-AFEA-AD3908078A04}" destId="{7385AA79-9421-419C-8B2D-7CDD59953D85}" srcOrd="0" destOrd="0" presId="urn:microsoft.com/office/officeart/2008/layout/VerticalCurvedList"/>
    <dgm:cxn modelId="{50780A92-FD0E-4A1E-8BE6-9484683112B1}" type="presParOf" srcId="{E6AD6B08-5767-409F-A0C6-8AEC30BB739A}" destId="{2C2DB2C0-2F60-4EDA-97A6-0100B86770BC}" srcOrd="13" destOrd="0" presId="urn:microsoft.com/office/officeart/2008/layout/VerticalCurvedList"/>
    <dgm:cxn modelId="{CC900E85-7857-453F-92F6-490CD27D8DAE}" type="presParOf" srcId="{E6AD6B08-5767-409F-A0C6-8AEC30BB739A}" destId="{97AAEC21-9514-4242-A24F-3ADA06A66EC9}" srcOrd="14" destOrd="0" presId="urn:microsoft.com/office/officeart/2008/layout/VerticalCurvedList"/>
    <dgm:cxn modelId="{7F6CAF5F-610F-49CB-AA4B-8F2DA98D20B8}" type="presParOf" srcId="{97AAEC21-9514-4242-A24F-3ADA06A66EC9}" destId="{0B02F968-5B42-48AE-BFF0-9BAC1DAF5FB8}" srcOrd="0" destOrd="0" presId="urn:microsoft.com/office/officeart/2008/layout/VerticalCurvedList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</a:t>
          </a:r>
          <a:r>
            <a:rPr lang="cs-CZ" sz="2800" b="1" kern="1200" dirty="0" smtClean="0"/>
            <a:t>_52_INOVACE_A_01_Naši </a:t>
          </a:r>
          <a:r>
            <a:rPr lang="cs-CZ" sz="2800" b="1" kern="1200" dirty="0" smtClean="0"/>
            <a:t>vynálezci</a:t>
          </a:r>
          <a:endParaRPr lang="cs-CZ" sz="28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04. 10. 2012</a:t>
          </a:r>
          <a:endParaRPr lang="cs-CZ" sz="28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2555C-22D1-4FA7-A28E-65A01693C207}">
      <dsp:nvSpPr>
        <dsp:cNvPr id="0" name=""/>
        <dsp:cNvSpPr/>
      </dsp:nvSpPr>
      <dsp:spPr>
        <a:xfrm>
          <a:off x="-7118498" y="-1071118"/>
          <a:ext cx="8478940" cy="8478940"/>
        </a:xfrm>
        <a:prstGeom prst="blockArc">
          <a:avLst>
            <a:gd name="adj1" fmla="val 18900000"/>
            <a:gd name="adj2" fmla="val 2700000"/>
            <a:gd name="adj3" fmla="val 255"/>
          </a:avLst>
        </a:prstGeom>
        <a:noFill/>
        <a:ln w="25400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202A0D-1AC6-422F-AAA6-A852ADC1BBDE}">
      <dsp:nvSpPr>
        <dsp:cNvPr id="0" name=""/>
        <dsp:cNvSpPr/>
      </dsp:nvSpPr>
      <dsp:spPr>
        <a:xfrm>
          <a:off x="441994" y="304431"/>
          <a:ext cx="4514451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Prokop Diviš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bleskosvod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41994" y="304431"/>
        <a:ext cx="4514451" cy="572607"/>
      </dsp:txXfrm>
    </dsp:sp>
    <dsp:sp modelId="{8CD71945-FC06-4F4C-9D36-1BAD797FDCB8}">
      <dsp:nvSpPr>
        <dsp:cNvPr id="0" name=""/>
        <dsp:cNvSpPr/>
      </dsp:nvSpPr>
      <dsp:spPr>
        <a:xfrm>
          <a:off x="0" y="1588497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0D434-559E-4284-8886-3AC914B40CFC}">
      <dsp:nvSpPr>
        <dsp:cNvPr id="0" name=""/>
        <dsp:cNvSpPr/>
      </dsp:nvSpPr>
      <dsp:spPr>
        <a:xfrm>
          <a:off x="960541" y="1163847"/>
          <a:ext cx="3995903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Jaroslav Heyrovský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polarografie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960541" y="1163847"/>
        <a:ext cx="3995903" cy="572607"/>
      </dsp:txXfrm>
    </dsp:sp>
    <dsp:sp modelId="{B07B7250-22DF-47BD-AFD5-700B4DD0EEC1}">
      <dsp:nvSpPr>
        <dsp:cNvPr id="0" name=""/>
        <dsp:cNvSpPr/>
      </dsp:nvSpPr>
      <dsp:spPr>
        <a:xfrm>
          <a:off x="0" y="4176464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10869-49BE-418F-98A8-39DD981CB674}">
      <dsp:nvSpPr>
        <dsp:cNvPr id="0" name=""/>
        <dsp:cNvSpPr/>
      </dsp:nvSpPr>
      <dsp:spPr>
        <a:xfrm>
          <a:off x="1244703" y="2022632"/>
          <a:ext cx="3711742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Viktor Kaplan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turbína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44703" y="2022632"/>
        <a:ext cx="3711742" cy="572607"/>
      </dsp:txXfrm>
    </dsp:sp>
    <dsp:sp modelId="{11EDF3DB-C6CB-4E29-A7E5-4471F5B9D9B5}">
      <dsp:nvSpPr>
        <dsp:cNvPr id="0" name=""/>
        <dsp:cNvSpPr/>
      </dsp:nvSpPr>
      <dsp:spPr>
        <a:xfrm>
          <a:off x="0" y="2232250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C7127-495B-4C50-A6F6-ED19304C2CB5}">
      <dsp:nvSpPr>
        <dsp:cNvPr id="0" name=""/>
        <dsp:cNvSpPr/>
      </dsp:nvSpPr>
      <dsp:spPr>
        <a:xfrm>
          <a:off x="1335433" y="2882048"/>
          <a:ext cx="3621012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František Křižík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oblouková lampa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335433" y="2882048"/>
        <a:ext cx="3621012" cy="572607"/>
      </dsp:txXfrm>
    </dsp:sp>
    <dsp:sp modelId="{818817D8-058B-4334-B5B2-AC389E5A94A0}">
      <dsp:nvSpPr>
        <dsp:cNvPr id="0" name=""/>
        <dsp:cNvSpPr/>
      </dsp:nvSpPr>
      <dsp:spPr>
        <a:xfrm>
          <a:off x="0" y="2884639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650DF-E2FA-402E-B023-35C143DF0985}">
      <dsp:nvSpPr>
        <dsp:cNvPr id="0" name=""/>
        <dsp:cNvSpPr/>
      </dsp:nvSpPr>
      <dsp:spPr>
        <a:xfrm>
          <a:off x="1244703" y="3741463"/>
          <a:ext cx="3711742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Josef Ressel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lodní šroub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44703" y="3741463"/>
        <a:ext cx="3711742" cy="572607"/>
      </dsp:txXfrm>
    </dsp:sp>
    <dsp:sp modelId="{A2005958-EA0E-47AA-9804-F91783DDC04C}">
      <dsp:nvSpPr>
        <dsp:cNvPr id="0" name=""/>
        <dsp:cNvSpPr/>
      </dsp:nvSpPr>
      <dsp:spPr>
        <a:xfrm>
          <a:off x="0" y="940424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443DF-589E-44D3-BDAA-A0625E17278E}">
      <dsp:nvSpPr>
        <dsp:cNvPr id="0" name=""/>
        <dsp:cNvSpPr/>
      </dsp:nvSpPr>
      <dsp:spPr>
        <a:xfrm>
          <a:off x="960541" y="4600249"/>
          <a:ext cx="3995903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Jan Kašpar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letectví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960541" y="4600249"/>
        <a:ext cx="3995903" cy="572607"/>
      </dsp:txXfrm>
    </dsp:sp>
    <dsp:sp modelId="{7385AA79-9421-419C-8B2D-7CDD59953D85}">
      <dsp:nvSpPr>
        <dsp:cNvPr id="0" name=""/>
        <dsp:cNvSpPr/>
      </dsp:nvSpPr>
      <dsp:spPr>
        <a:xfrm>
          <a:off x="0" y="4756850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DB2C0-2F60-4EDA-97A6-0100B86770BC}">
      <dsp:nvSpPr>
        <dsp:cNvPr id="0" name=""/>
        <dsp:cNvSpPr/>
      </dsp:nvSpPr>
      <dsp:spPr>
        <a:xfrm>
          <a:off x="441994" y="5459664"/>
          <a:ext cx="4514451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Otto Wichterle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plasty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41994" y="5459664"/>
        <a:ext cx="4514451" cy="572607"/>
      </dsp:txXfrm>
    </dsp:sp>
    <dsp:sp modelId="{0B02F968-5B42-48AE-BFF0-9BAC1DAF5FB8}">
      <dsp:nvSpPr>
        <dsp:cNvPr id="0" name=""/>
        <dsp:cNvSpPr/>
      </dsp:nvSpPr>
      <dsp:spPr>
        <a:xfrm>
          <a:off x="0" y="3532711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7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2555C-22D1-4FA7-A28E-65A01693C207}">
      <dsp:nvSpPr>
        <dsp:cNvPr id="0" name=""/>
        <dsp:cNvSpPr/>
      </dsp:nvSpPr>
      <dsp:spPr>
        <a:xfrm>
          <a:off x="-7118498" y="-1071118"/>
          <a:ext cx="8478940" cy="8478940"/>
        </a:xfrm>
        <a:prstGeom prst="blockArc">
          <a:avLst>
            <a:gd name="adj1" fmla="val 18900000"/>
            <a:gd name="adj2" fmla="val 2700000"/>
            <a:gd name="adj3" fmla="val 255"/>
          </a:avLst>
        </a:prstGeom>
        <a:noFill/>
        <a:ln w="25400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202A0D-1AC6-422F-AAA6-A852ADC1BBDE}">
      <dsp:nvSpPr>
        <dsp:cNvPr id="0" name=""/>
        <dsp:cNvSpPr/>
      </dsp:nvSpPr>
      <dsp:spPr>
        <a:xfrm>
          <a:off x="441994" y="304431"/>
          <a:ext cx="4514451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Prokop Diviš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bleskosvod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41994" y="304431"/>
        <a:ext cx="4514451" cy="572607"/>
      </dsp:txXfrm>
    </dsp:sp>
    <dsp:sp modelId="{8CD71945-FC06-4F4C-9D36-1BAD797FDCB8}">
      <dsp:nvSpPr>
        <dsp:cNvPr id="0" name=""/>
        <dsp:cNvSpPr/>
      </dsp:nvSpPr>
      <dsp:spPr>
        <a:xfrm>
          <a:off x="84114" y="232855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80D434-559E-4284-8886-3AC914B40CFC}">
      <dsp:nvSpPr>
        <dsp:cNvPr id="0" name=""/>
        <dsp:cNvSpPr/>
      </dsp:nvSpPr>
      <dsp:spPr>
        <a:xfrm>
          <a:off x="960541" y="1163847"/>
          <a:ext cx="3995903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Jaroslav Heyrovský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polarografie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960541" y="1163847"/>
        <a:ext cx="3995903" cy="572607"/>
      </dsp:txXfrm>
    </dsp:sp>
    <dsp:sp modelId="{B07B7250-22DF-47BD-AFD5-700B4DD0EEC1}">
      <dsp:nvSpPr>
        <dsp:cNvPr id="0" name=""/>
        <dsp:cNvSpPr/>
      </dsp:nvSpPr>
      <dsp:spPr>
        <a:xfrm>
          <a:off x="602661" y="1092271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10869-49BE-418F-98A8-39DD981CB674}">
      <dsp:nvSpPr>
        <dsp:cNvPr id="0" name=""/>
        <dsp:cNvSpPr/>
      </dsp:nvSpPr>
      <dsp:spPr>
        <a:xfrm>
          <a:off x="1244703" y="2022632"/>
          <a:ext cx="3711742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Viktor Kaplan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turbína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44703" y="2022632"/>
        <a:ext cx="3711742" cy="572607"/>
      </dsp:txXfrm>
    </dsp:sp>
    <dsp:sp modelId="{11EDF3DB-C6CB-4E29-A7E5-4471F5B9D9B5}">
      <dsp:nvSpPr>
        <dsp:cNvPr id="0" name=""/>
        <dsp:cNvSpPr/>
      </dsp:nvSpPr>
      <dsp:spPr>
        <a:xfrm>
          <a:off x="886823" y="1951056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C7127-495B-4C50-A6F6-ED19304C2CB5}">
      <dsp:nvSpPr>
        <dsp:cNvPr id="0" name=""/>
        <dsp:cNvSpPr/>
      </dsp:nvSpPr>
      <dsp:spPr>
        <a:xfrm>
          <a:off x="1335433" y="2882048"/>
          <a:ext cx="3621012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František Křižík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oblouková lampa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335433" y="2882048"/>
        <a:ext cx="3621012" cy="572607"/>
      </dsp:txXfrm>
    </dsp:sp>
    <dsp:sp modelId="{818817D8-058B-4334-B5B2-AC389E5A94A0}">
      <dsp:nvSpPr>
        <dsp:cNvPr id="0" name=""/>
        <dsp:cNvSpPr/>
      </dsp:nvSpPr>
      <dsp:spPr>
        <a:xfrm>
          <a:off x="977553" y="2810472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650DF-E2FA-402E-B023-35C143DF0985}">
      <dsp:nvSpPr>
        <dsp:cNvPr id="0" name=""/>
        <dsp:cNvSpPr/>
      </dsp:nvSpPr>
      <dsp:spPr>
        <a:xfrm>
          <a:off x="1244703" y="3741463"/>
          <a:ext cx="3711742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Josef Ressel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lodní šroub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244703" y="3741463"/>
        <a:ext cx="3711742" cy="572607"/>
      </dsp:txXfrm>
    </dsp:sp>
    <dsp:sp modelId="{A2005958-EA0E-47AA-9804-F91783DDC04C}">
      <dsp:nvSpPr>
        <dsp:cNvPr id="0" name=""/>
        <dsp:cNvSpPr/>
      </dsp:nvSpPr>
      <dsp:spPr>
        <a:xfrm>
          <a:off x="886823" y="3669887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443DF-589E-44D3-BDAA-A0625E17278E}">
      <dsp:nvSpPr>
        <dsp:cNvPr id="0" name=""/>
        <dsp:cNvSpPr/>
      </dsp:nvSpPr>
      <dsp:spPr>
        <a:xfrm>
          <a:off x="960541" y="4600249"/>
          <a:ext cx="3995903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Jan Kašpar</a:t>
          </a:r>
          <a:endParaRPr lang="cs-CZ" sz="1600" kern="1200" dirty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letectví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960541" y="4600249"/>
        <a:ext cx="3995903" cy="572607"/>
      </dsp:txXfrm>
    </dsp:sp>
    <dsp:sp modelId="{7385AA79-9421-419C-8B2D-7CDD59953D85}">
      <dsp:nvSpPr>
        <dsp:cNvPr id="0" name=""/>
        <dsp:cNvSpPr/>
      </dsp:nvSpPr>
      <dsp:spPr>
        <a:xfrm>
          <a:off x="602661" y="4528673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2DB2C0-2F60-4EDA-97A6-0100B86770BC}">
      <dsp:nvSpPr>
        <dsp:cNvPr id="0" name=""/>
        <dsp:cNvSpPr/>
      </dsp:nvSpPr>
      <dsp:spPr>
        <a:xfrm>
          <a:off x="441994" y="5459664"/>
          <a:ext cx="4514451" cy="5726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4507" tIns="40640" rIns="40640" bIns="4064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Otto Wichterle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Plasty: </a:t>
          </a:r>
          <a:r>
            <a:rPr lang="cs-CZ" sz="1200" kern="1200" dirty="0" err="1" smtClean="0">
              <a:latin typeface="Tahoma" pitchFamily="34" charset="0"/>
              <a:ea typeface="Tahoma" pitchFamily="34" charset="0"/>
              <a:cs typeface="Tahoma" pitchFamily="34" charset="0"/>
            </a:rPr>
            <a:t>hydrogel</a:t>
          </a:r>
          <a:r>
            <a:rPr lang="cs-CZ" sz="12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, silon</a:t>
          </a:r>
          <a:endParaRPr lang="cs-CZ" sz="12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441994" y="5459664"/>
        <a:ext cx="4514451" cy="572607"/>
      </dsp:txXfrm>
    </dsp:sp>
    <dsp:sp modelId="{0B02F968-5B42-48AE-BFF0-9BAC1DAF5FB8}">
      <dsp:nvSpPr>
        <dsp:cNvPr id="0" name=""/>
        <dsp:cNvSpPr/>
      </dsp:nvSpPr>
      <dsp:spPr>
        <a:xfrm>
          <a:off x="84114" y="5388088"/>
          <a:ext cx="715759" cy="715759"/>
        </a:xfrm>
        <a:prstGeom prst="ellipse">
          <a:avLst/>
        </a:prstGeom>
        <a:blipFill rotWithShape="0">
          <a:blip xmlns:r="http://schemas.openxmlformats.org/officeDocument/2006/relationships" r:embed="rId7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0748935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80" y="4797697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551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přehled českých vynálezců pro výklad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ke jménům).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8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69365231"/>
              </p:ext>
            </p:extLst>
          </p:nvPr>
        </p:nvGraphicFramePr>
        <p:xfrm>
          <a:off x="3851920" y="260648"/>
          <a:ext cx="5040560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1340768"/>
            <a:ext cx="3600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Naši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slavní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vynálezci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objevitelé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496" y="5723964"/>
            <a:ext cx="433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pokuste se přiřadit fotografie ke jménům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15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82841873"/>
              </p:ext>
            </p:extLst>
          </p:nvPr>
        </p:nvGraphicFramePr>
        <p:xfrm>
          <a:off x="3851920" y="260648"/>
          <a:ext cx="5040560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00607" y="1897628"/>
            <a:ext cx="3600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Naši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slavní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vynálezci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objevitelé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0771" y="5723964"/>
            <a:ext cx="2569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takhle je to správně 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95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62555C-22D1-4FA7-A28E-65A01693C207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D71945-FC06-4F4C-9D36-1BAD797FDC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202A0D-1AC6-422F-AAA6-A852ADC1BBD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 vol="48000"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7B7250-22DF-47BD-AFD5-700B4DD0EE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80D434-559E-4284-8886-3AC914B40CF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1EDF3DB-C6CB-4E29-A7E5-4471F5B9D9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10869-49BE-418F-98A8-39DD981CB674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8817D8-058B-4334-B5B2-AC389E5A94A0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AAC7127-495B-4C50-A6F6-ED19304C2CB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005958-EA0E-47AA-9804-F91783DDC04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1E650DF-E2FA-402E-B023-35C143DF09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85AA79-9421-419C-8B2D-7CDD59953D8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EF443DF-589E-44D3-BDAA-A0625E17278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02F968-5B42-48AE-BFF0-9BAC1DAF5FB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C2DB2C0-2F60-4EDA-97A6-0100B86770B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Prokop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Diviš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4040188" cy="639762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26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března 1698 Helvíkovice u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Žamberka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21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prosince 1765 Přímětice u Znojma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276872"/>
            <a:ext cx="4040188" cy="395128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Slavný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český premonstrátský kněz, teolog, přírodovědec, léčitel, hudebník a vynálezce.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znám především jako vynálezce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bleskosvodu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(1750–1754). Svůj "meteorologický stroj", který fungoval jako bleskosvod, sestrojil sice dříve (1754) než světově uznávaný vynálezce bleskosvodu Benjamin Franklin (teoretický koncept 1753, sestrojen 1760), ovšem na základě odlišné koncepce, například byl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uzemněný,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proto fungoval lépe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Vyrobil celou řadu přístrojů pracujících s elektřinou: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elektrum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(stroj vyrábějící třením elektrickou energii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  a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elektrický strunný nástroj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Zlatý Diviš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Též využíval statickou elektřinu k elektroléčbě.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portrét od </a:t>
            </a:r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Jana Vilímka</a:t>
            </a:r>
          </a:p>
        </p:txBody>
      </p:sp>
      <p:pic>
        <p:nvPicPr>
          <p:cNvPr id="2050" name="Picture 2" descr="Soubor:Jan Vilímek - Prokop Diviš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203" y="2214016"/>
            <a:ext cx="3075419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488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Josef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Ressel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639762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29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června 1793, Chrudim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9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října 1857, Lublaň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lesník, spisovatel a vynálezce, který se proslavil především vynálezem lodního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šroubu.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Lodní šroub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je součást lodí, která svým rotačním pohybem vytváří sílu, která loď pohání. Šroub urychluje masu vody směrem vzad a výsledkem je reakční síla využitá k pohybu lodi.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Pohon lodě pomocí parního stroje a šroubu vlastní konstrukce si nechal patentovat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roce 1827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ortrét od </a:t>
            </a:r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R. R. Mariny</a:t>
            </a:r>
          </a:p>
        </p:txBody>
      </p:sp>
      <p:pic>
        <p:nvPicPr>
          <p:cNvPr id="6146" name="Picture 2" descr="Soubor:Josef Ressel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004" y="2286024"/>
            <a:ext cx="3529817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42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František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Křižík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639762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8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července 1847 Plánice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22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ledna 1941 Stádlec u Tábora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Významný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český technik, průmyslník a vynálezce.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Jeho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nejznámějším vynálezem byla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oblouková lampa se samočinnou regulací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Vynalezl světelnou fontánu, zdokonalil elektrické tramvaje a mnoho dalších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zařízení. Zkonstruoval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blokové signalizační zařízení. Navrhl zdokonalené elektrické návěstidlo, zkonstruoval ústřední stavění výhybek a vytvořil blokovací signalizační zařízení, které znatelně omezilo nebezpečí vlakových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srážek.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27984" y="1535113"/>
            <a:ext cx="4536503" cy="639762"/>
          </a:xfrm>
        </p:spPr>
        <p:txBody>
          <a:bodyPr>
            <a:normAutofit/>
          </a:bodyPr>
          <a:lstStyle/>
          <a:p>
            <a:pPr algn="ctr"/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na fotografii Jindřicha Eckerta</a:t>
            </a:r>
          </a:p>
        </p:txBody>
      </p:sp>
      <p:pic>
        <p:nvPicPr>
          <p:cNvPr id="5122" name="Picture 2" descr="Soubor:Krizik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235" y="2204864"/>
            <a:ext cx="3083481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62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Viktor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Kaplan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4546848" cy="690091"/>
          </a:xfrm>
        </p:spPr>
        <p:txBody>
          <a:bodyPr>
            <a:normAutofit fontScale="55000" lnSpcReduction="2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27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listopadu 1876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Mürzzuschlag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Rakousko-Uhersko 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23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srpna 1934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Unterach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am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Attersee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Rakousko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Rakouský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inženýr, profesor brněnské techniky a vynálezce Kaplanovy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turbíny.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Kaplanova turbína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je přetlaková axiální turbína s velmi dobrou možností regulace. Toho se využívá především v místech, kde není možné zajistit stálý průtok, nebo spád. Od svého předchůdce, Francisovy turbíny, se liší především menším počtem lopatek, tvarem oběžného kola a především možností regulace náklonu lopatek u oběžného i rozváděcího kola.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ve 30. létech 20. století</a:t>
            </a:r>
          </a:p>
        </p:txBody>
      </p:sp>
      <p:pic>
        <p:nvPicPr>
          <p:cNvPr id="4098" name="Picture 2" descr="Viktor Kaplan ve 30. létech 20. století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937" y="2174875"/>
            <a:ext cx="2645951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07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Jan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Kašpar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639762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20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května 1883, Pardubice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března 1927, Pardubice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" y="1988840"/>
            <a:ext cx="4040188" cy="4278461"/>
          </a:xfrm>
        </p:spPr>
        <p:txBody>
          <a:bodyPr>
            <a:noAutofit/>
          </a:bodyPr>
          <a:lstStyle/>
          <a:p>
            <a:r>
              <a:rPr lang="cs-CZ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inženýr, průkopník české aviatiky, nejznámější z prvních českých leteckých konstruktérů a pilotů. Proslavil se zejména svými průkopnickými </a:t>
            </a:r>
            <a:r>
              <a:rPr lang="cs-CZ" sz="1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dálkovými lety</a:t>
            </a:r>
            <a:r>
              <a:rPr lang="cs-CZ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První úspěšný let provedl dne 16. dubna 1910, kdy proletěl dráhu 2 km ve výši 20-25 metrů. Po získání prvních zkušeností s pilotáží složil dne 16. června 1910 pilotní zkoušku před komisí. V roce 1911 vzlétl s nově postaveným letadlem vlastní konstrukce, vybaveným motorem </a:t>
            </a:r>
            <a:r>
              <a:rPr lang="cs-CZ" sz="12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Daimler</a:t>
            </a:r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 o výkonu 70 koňských sil. S tímto letadlem plánoval uskutečnění prvního dálkového letu v Čechách. Nejprve si vyzkoušel orientaci při letu na trati Pardubice - Chrudim a zpět, který uskutečnil 30. dubna 1911. Let trval 24 minut a 23 sekund a uskutečnil se ve výši 400 metrů. Téhož dne uskutečnil Kašpar první vzlet s cestujícím, jímž byl jeho bratranec Evžen Čihák.</a:t>
            </a:r>
          </a:p>
          <a:p>
            <a:r>
              <a:rPr lang="cs-CZ" sz="1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Slavný let </a:t>
            </a:r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Pardubice – Velká Chuchle, který jej proslavil, uskutečnil 13. května 1911. Vzdálenost </a:t>
            </a:r>
            <a:r>
              <a:rPr lang="cs-CZ" sz="1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121 km </a:t>
            </a:r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překonal za </a:t>
            </a:r>
            <a:r>
              <a:rPr lang="cs-CZ" sz="1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92 minut </a:t>
            </a:r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ve výšce asi</a:t>
            </a:r>
            <a:r>
              <a:rPr lang="cs-CZ" sz="1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800 m</a:t>
            </a:r>
            <a:r>
              <a:rPr lang="cs-CZ" sz="1200" dirty="0">
                <a:latin typeface="Tahoma" pitchFamily="34" charset="0"/>
                <a:ea typeface="Tahoma" pitchFamily="34" charset="0"/>
                <a:cs typeface="Tahoma" pitchFamily="34" charset="0"/>
              </a:rPr>
              <a:t>. Letoun, kterým tento let uskutečnil, daroval Kašpar v roce 1913 tehdejšímu Technickému muzeu Království českého, kde (dnes Národní technické muzeum v Praze) je vystaveno dodnes</a:t>
            </a:r>
            <a:r>
              <a:rPr lang="cs-CZ" sz="1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svého stroje</a:t>
            </a:r>
            <a:endParaRPr lang="cs-CZ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 descr="Soubor:Jan Kaspar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601" y="2286024"/>
            <a:ext cx="2912622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207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Jaroslav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Heyrovský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 </a:t>
            </a:r>
            <a:r>
              <a:rPr lang="it-IT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20</a:t>
            </a:r>
            <a:r>
              <a:rPr lang="it-IT" dirty="0">
                <a:latin typeface="Tahoma" pitchFamily="34" charset="0"/>
                <a:ea typeface="Tahoma" pitchFamily="34" charset="0"/>
                <a:cs typeface="Tahoma" pitchFamily="34" charset="0"/>
              </a:rPr>
              <a:t>. prosince 1890, Praha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 </a:t>
            </a:r>
            <a:r>
              <a:rPr lang="it-IT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27</a:t>
            </a:r>
            <a:r>
              <a:rPr lang="it-IT" dirty="0">
                <a:latin typeface="Tahoma" pitchFamily="34" charset="0"/>
                <a:ea typeface="Tahoma" pitchFamily="34" charset="0"/>
                <a:cs typeface="Tahoma" pitchFamily="34" charset="0"/>
              </a:rPr>
              <a:t>. března 1967, Praha–Smíchov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92896"/>
            <a:ext cx="4040188" cy="395128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fyzikální chemik, objevitel a zakladatel polarografie a nositel Nobelovy ceny za chemii z roku 1959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Polarografie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patří mezi elektrochemické analytické metody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Slouží k určování přítomnosti (kvality) a koncentrace (kvantity) redukovatelných nebo oxidovatelných neznámých látek v roztoku.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Princip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spočívá ve vyhodnocování závislosti elektrického proudu na napětí na dvojici elektrod, které jsou ponořené do roztoku, v němž probíhá elektrolýza. Závislosti mají tvar vln, jejichž poloha charakterizuje jednotlivé druhy látek. Z velikosti nárůstu proudu lze určit koncentraci příslušné látky.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archiv ÚFCH AV ČR</a:t>
            </a:r>
          </a:p>
        </p:txBody>
      </p:sp>
      <p:pic>
        <p:nvPicPr>
          <p:cNvPr id="3074" name="Picture 2" descr="Jaroslav Heyrovský, archiv ÚFCH AV &amp;Ccaron;R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22734"/>
            <a:ext cx="3028937" cy="403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294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Otto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Wichterle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2776"/>
            <a:ext cx="4040188" cy="63976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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27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října 1913 Prostějov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sym typeface="Wingdings"/>
              </a:rPr>
              <a:t>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18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srpna 1998 Stražisko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204864"/>
            <a:ext cx="4040188" cy="4392488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Doktor technických věd, světově proslulý český vědec a vynálezce, pracující zejména v oblasti makromolekulární organické chemie, mezi jejíž zakladatele u nás i ve světě patřil.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Proslulý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zejména svými objevy a vynálezy, které vedly k zásadnímu zdokonalení a celosvětovému rozšíření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měkkých kontaktních čoček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Tyto výsledky vycházely z jeho původní vědecké práce v oblasti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hydrogelů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Wichterle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se proslavil též objevem umělého polyamidového vlákna -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silonu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27985" y="1535113"/>
            <a:ext cx="4464496" cy="639762"/>
          </a:xfrm>
        </p:spPr>
        <p:txBody>
          <a:bodyPr>
            <a:normAutofit/>
          </a:bodyPr>
          <a:lstStyle/>
          <a:p>
            <a:pPr algn="ctr"/>
            <a:r>
              <a:rPr lang="cs-CZ" sz="1000" dirty="0">
                <a:latin typeface="Tahoma" pitchFamily="34" charset="0"/>
                <a:ea typeface="Tahoma" pitchFamily="34" charset="0"/>
                <a:cs typeface="Tahoma" pitchFamily="34" charset="0"/>
              </a:rPr>
              <a:t>Prof. Ing. RTDr. Otto Wichterle, DrSc.</a:t>
            </a:r>
          </a:p>
        </p:txBody>
      </p:sp>
      <p:pic>
        <p:nvPicPr>
          <p:cNvPr id="8194" name="Picture 2" descr="Soubor:Prof. Ing. RTDr. Otto Wichterle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225" y="2374354"/>
            <a:ext cx="2718884" cy="3934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18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Jára Cimrman </a:t>
            </a:r>
            <a:r>
              <a:rPr lang="cs-CZ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endParaRPr lang="cs-CZ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Vynálezy: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638501"/>
          </a:xfrm>
        </p:spPr>
        <p:txBody>
          <a:bodyPr>
            <a:normAutofit fontScale="32500" lnSpcReduction="20000"/>
          </a:bodyPr>
          <a:lstStyle/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Vzducholoď (spolu s hrabětem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Zeppelinem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Setrvačník dámských hodinek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Piccolo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Jogurt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Pupík na objímce první Edisonovy žárovky (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járovka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CD (Cimrmanův disk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Dvoudílné plavky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Zubní nožní Vrtačka MI-6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Zubní protéza Veselý železničář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Tretry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Koniášky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s hřeby dovnitř </a:t>
            </a:r>
          </a:p>
          <a:p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Pětitaktní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motor (sání, stlačení, výbuch, výfuk a odpočinek)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Klavírní výtah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Technika metání hnoje pomocí výbušnin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Univerzální ptakopysk – uměle vyšlechtěné zvíře o velikosti ratlíka. Vypadá jako normální ptakopysk. Denně snáší 1–2 vejce, dává až 0,5 litru acidofilního mléka. Je všežravec. Z jeho střev se dělají dietní párky. Jeho maso je čerstvé a sádelné jako maso kachní. Poskytuje jemnou angorskou vlnu. Jeho kůže se hodí k výrobě dámských bot. Má schopnost regenerace.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Dynamit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Dynamo </a:t>
            </a:r>
          </a:p>
          <a:p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Fivecykl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Vysejvač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Rogallo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Lepič poštovních známek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Kontejner na přepravu Goudy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Ornitologický dalekohled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Podprsenka pro akrobatku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Turbinová lokomotiva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Rybářská ponorka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Kolektivní dům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Kolečkové brusle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projekt Panamského průplavu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Elektrická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sesle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(židli rekonstruoval doktor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Hraběta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Čakovický prak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Cimrmanova elektrická valcha (rekonstruoval doktor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Hraběta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doručování poštovních zásilek polním dělostřelectvem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originální způsob dopravy horníků z dolu na povrch </a:t>
            </a:r>
          </a:p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vídeňský řízek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autobusta</a:t>
            </a:r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Járy Cimrmana</a:t>
            </a:r>
            <a:endParaRPr lang="cs-CZ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Soubor:Cimrman autobusta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1" y="2204865"/>
            <a:ext cx="324036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1" y="1124744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Jára Cimrman se narodil ve Vídni někdy mezi léty 1853 a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1859</a:t>
            </a:r>
          </a:p>
          <a:p>
            <a:pPr algn="ctr"/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(matrikářův </a:t>
            </a:r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nejistý rukopis připouští i roky 1856, 1864, 1868, 1883 či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1884)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742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9" dur="2000"/>
                                        <p:tgtEl>
                                          <p:spTgt spid="4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4" dur="2000"/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4" dur="2000"/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9" dur="2000"/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4" dur="2000"/>
                                        <p:tgtEl>
                                          <p:spTgt spid="4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Zdroje: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47500" lnSpcReduction="2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http://cs.wikipedia.org/wiki/Prokop_Divi%C5%A1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VILÍMEK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Jan. </a:t>
            </a:r>
            <a:r>
              <a:rPr lang="cs-CZ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[online]. [cit. 3.10.2012]. Dostupný na WWW: &lt;http://upload.wikimedia.org/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commons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thumb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/5/57/Jan_Vil%C3%ADmek_-_Prokop_Divi%C5%A1.jpg/467px-Jan_Vil%C3%ADmek_-_Prokop_Divi%C5%A1.jpg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&gt;.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cs.wikipedia.org/wiki/Jaroslav_Heyrovsk%C3%BD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ARCHIV ÚFCH J.HEYROVSKÉHO AV ČR, V.V.I.. </a:t>
            </a:r>
            <a:r>
              <a:rPr lang="cs-CZ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[online]. [cit. 3.10.2012]. Dostupný na WWW: &lt;http://cs.wikipedia.org/wiki/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Soubor:Heyrovsky_Jaroslav.jpg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&gt;.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cs.wikipedia.org/wiki/Viktor_Kaplan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cs.wikipedia.org/wiki/Soubor:Viktor_Kaplan01.jpg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cs.wikipedia.org/wiki/Franti%C5%A1ek_K%C5%99i%C5%BE%C3%ADk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ŠECHTL, Ignác. </a:t>
            </a:r>
            <a:r>
              <a:rPr lang="cs-CZ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[online]. [cit. 3.10.2012]. Dostupný na WWW: &lt;http://cs.wikipedia.org/wiki/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Soubor:Krizik.jpg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&gt;.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cs.wikipedia.org/wiki/Josef_Ressel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MARINA, R. R.. </a:t>
            </a:r>
            <a:r>
              <a:rPr lang="cs-CZ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[online]. [cit. 3.10.2012]. Dostupný na WWW: &lt;http://upload.wikimedia.org/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commons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thumb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/8/86/Josef_Ressel.jpg/220px-Josef_Ressel.jpg&gt;.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cs.wikipedia.org/wiki/Jan_Ka%C5%A1par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cs.wikipedia.org/wiki/Soubor:Jan_Kaspar.jpg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cs.wikipedia.org/wiki/Otto_Wichterle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http://cs.wikipedia.org/wiki/Soubor:Prof._Ing._RTDr._Otto_Wichterle.jpg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://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cs.wikipedia.org/wiki/Cimrmanovy_vyn%C3%A1lezy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JELEN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Stanislav. </a:t>
            </a:r>
            <a:r>
              <a:rPr lang="cs-CZ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wikipedia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[online]. [cit. 3.10.2012]. Dostupný na WWW: &lt;http://cs.wikipedia.org/wiki/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Soubor:Cimrman_autobusta.jpg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&gt;.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64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1276</Words>
  <Application>Microsoft Office PowerPoint</Application>
  <PresentationFormat>Předvádění na obrazovce (4:3)</PresentationFormat>
  <Paragraphs>158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Prokop Diviš</vt:lpstr>
      <vt:lpstr>Josef Ressel</vt:lpstr>
      <vt:lpstr>František Křižík</vt:lpstr>
      <vt:lpstr>Viktor Kaplan</vt:lpstr>
      <vt:lpstr>Jan Kašpar</vt:lpstr>
      <vt:lpstr>Jaroslav Heyrovský</vt:lpstr>
      <vt:lpstr>Otto Wichterle</vt:lpstr>
      <vt:lpstr> Jára Cimrman 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Kapucián</dc:creator>
  <cp:lastModifiedBy>Martin Kapucián</cp:lastModifiedBy>
  <cp:revision>45</cp:revision>
  <dcterms:created xsi:type="dcterms:W3CDTF">2012-10-02T08:13:16Z</dcterms:created>
  <dcterms:modified xsi:type="dcterms:W3CDTF">2012-12-03T15:43:19Z</dcterms:modified>
</cp:coreProperties>
</file>