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389AC-AFFE-4EAA-BC29-DDEB990F8E98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F7FF9-2AE2-44DA-9625-3AA9C7E464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644D68-2E76-4899-BCC3-229ECEA75E0A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54BFE2-32D9-4105-9CEC-16DCABD17B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BFB6B-B6B9-4747-90E9-9A0BD133258A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50F6E8-AF3F-4E0E-864A-1DBB2708FC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6970A-7BCB-4AB1-B53C-3E134E026838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3805C5-49A0-45F6-A44B-0E66814CE8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ACA3B-3C22-4DA3-81FA-65428C09A34C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57BF8A-B1C4-468A-89D4-EC56AC4AF2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07E3A-E891-4507-A417-7E66C3BBBFE5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7D91E-B6D6-4C56-8854-1ED55A695D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921C9-9CD9-42D5-96BD-F22A74FE9D8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C4BA09-BE83-4627-803A-D9C0841F49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6CBED-4379-4D8A-AABD-95B866566DD0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3C097-D377-4A89-BDD8-A37F4537F2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DB183F-F181-41C8-9043-30DE5A8A9E53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855CB-408A-4719-A0E4-8DB18C4263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CE096-AD6D-4C63-B5A9-7D6750229B69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25629-1270-44A7-8670-3DBDF703C1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48459-9885-4EEB-9C08-E8D5788AC232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E0118-F904-4D88-8E5D-788B1223D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69000">
              <a:schemeClr val="bg2">
                <a:lumMod val="75000"/>
                <a:alpha val="71000"/>
              </a:schemeClr>
            </a:gs>
            <a:gs pos="38000">
              <a:srgbClr val="9CB86E"/>
            </a:gs>
            <a:gs pos="100000">
              <a:schemeClr val="accent6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F68B9B3-E091-4130-B85C-BA03C94ADE8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7C49781-8FFF-4E03-9263-53AC64DD3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Použití klávesy Printscreen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12.11.2012,  5.t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VY_32_inovace_19_ICT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0000"/>
                </a:solidFill>
                <a:latin typeface="Arial" charset="0"/>
                <a:cs typeface="Arial" charset="0"/>
              </a:rPr>
              <a:t>Použití klávesy Printscreen</a:t>
            </a:r>
            <a:endParaRPr lang="cs-CZ" smtClean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413" cy="5068888"/>
          </a:xfrm>
        </p:spPr>
        <p:txBody>
          <a:bodyPr/>
          <a:lstStyle/>
          <a:p>
            <a:r>
              <a:rPr lang="cs-CZ" sz="4400" smtClean="0"/>
              <a:t>Potřebujeme-li obrázek ze systému, z programu nebo ze souboru</a:t>
            </a:r>
          </a:p>
          <a:p>
            <a:r>
              <a:rPr lang="cs-CZ" sz="4400" smtClean="0"/>
              <a:t>Můžeme ho získat pomocí klávesy Printscreen</a:t>
            </a:r>
          </a:p>
          <a:p>
            <a:r>
              <a:rPr lang="cs-CZ" sz="4400" smtClean="0"/>
              <a:t>Tato klávesa zkopíruje celou obrazovku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0000"/>
                </a:solidFill>
                <a:latin typeface="Arial" charset="0"/>
                <a:cs typeface="Arial" charset="0"/>
              </a:rPr>
              <a:t>Použití klávesy Printscreen</a:t>
            </a:r>
            <a:endParaRPr lang="cs-CZ" smtClean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539750" y="1341438"/>
            <a:ext cx="8229600" cy="5257800"/>
          </a:xfrm>
        </p:spPr>
        <p:txBody>
          <a:bodyPr/>
          <a:lstStyle/>
          <a:p>
            <a:r>
              <a:rPr lang="cs-CZ" sz="4000" smtClean="0"/>
              <a:t>Abychom ji mohli vložit, musíme otevřít textový nebo grafický program ( word, malování,…)</a:t>
            </a:r>
          </a:p>
          <a:p>
            <a:r>
              <a:rPr lang="cs-CZ" sz="4000" smtClean="0"/>
              <a:t>Pomocí klávesové zkratky CTRL + V vložíme celou obrazovku</a:t>
            </a:r>
          </a:p>
          <a:p>
            <a:r>
              <a:rPr lang="cs-CZ" sz="4000" smtClean="0"/>
              <a:t>V programu ji můžeme oříznout a vybrat jen určitou část kterou potřebujeme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Vyzkoušíme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smtClean="0"/>
              <a:t>Najedeme na internet na adresu </a:t>
            </a:r>
            <a:r>
              <a:rPr lang="cs-CZ" sz="4400" smtClean="0">
                <a:hlinkClick r:id="rId2"/>
              </a:rPr>
              <a:t>www.seznam.cz</a:t>
            </a:r>
            <a:r>
              <a:rPr lang="cs-CZ" sz="4400" smtClean="0"/>
              <a:t> a zmáčkneme klávesu printscreen</a:t>
            </a:r>
          </a:p>
          <a:p>
            <a:r>
              <a:rPr lang="cs-CZ" sz="4400" smtClean="0"/>
              <a:t>Otevřeme program Word a dáme vložit nebo klávesovou zkratku Ctrl +V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Máte to samé?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5100" y="1125538"/>
            <a:ext cx="8788400" cy="494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3"/>
          <p:cNvSpPr txBox="1">
            <a:spLocks noChangeArrowheads="1"/>
          </p:cNvSpPr>
          <p:nvPr/>
        </p:nvSpPr>
        <p:spPr bwMode="auto">
          <a:xfrm>
            <a:off x="1503363" y="5949950"/>
            <a:ext cx="6113462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alibri" pitchFamily="34" charset="0"/>
              </a:rPr>
              <a:t>Vyřízneme obrázek pejska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513" y="908050"/>
            <a:ext cx="9144000" cy="5141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ovéPole 3"/>
          <p:cNvSpPr txBox="1">
            <a:spLocks noChangeArrowheads="1"/>
          </p:cNvSpPr>
          <p:nvPr/>
        </p:nvSpPr>
        <p:spPr bwMode="auto">
          <a:xfrm>
            <a:off x="1692275" y="41275"/>
            <a:ext cx="567848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alibri" pitchFamily="34" charset="0"/>
              </a:rPr>
              <a:t>Dáme formát a oříznout</a:t>
            </a:r>
          </a:p>
        </p:txBody>
      </p:sp>
      <p:cxnSp>
        <p:nvCxnSpPr>
          <p:cNvPr id="6" name="Přímá spojnice se šipkou 5"/>
          <p:cNvCxnSpPr>
            <a:endCxn id="2050" idx="0"/>
          </p:cNvCxnSpPr>
          <p:nvPr/>
        </p:nvCxnSpPr>
        <p:spPr>
          <a:xfrm>
            <a:off x="3708400" y="692150"/>
            <a:ext cx="900113" cy="21590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6919913" y="703263"/>
            <a:ext cx="1108075" cy="56515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107950" y="274638"/>
            <a:ext cx="3743325" cy="3082925"/>
          </a:xfrm>
        </p:spPr>
        <p:txBody>
          <a:bodyPr/>
          <a:lstStyle/>
          <a:p>
            <a:pPr algn="l"/>
            <a:r>
              <a:rPr lang="cs-CZ" sz="4000" smtClean="0"/>
              <a:t>Vybereme pejska a opět zmáčkneme oříznout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 l="40717" t="1785" r="19061" b="6250"/>
          <a:stretch>
            <a:fillRect/>
          </a:stretch>
        </p:blipFill>
        <p:spPr bwMode="auto">
          <a:xfrm>
            <a:off x="3995738" y="266700"/>
            <a:ext cx="4911725" cy="631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>
            <a:off x="2838450" y="1268413"/>
            <a:ext cx="1662113" cy="1368425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7524750" y="620713"/>
            <a:ext cx="576263" cy="72072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Máme hotovo.</a:t>
            </a:r>
            <a:endParaRPr lang="cs-CZ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 l="40382" t="1704" r="7411" b="4761"/>
          <a:stretch>
            <a:fillRect/>
          </a:stretch>
        </p:blipFill>
        <p:spPr bwMode="auto">
          <a:xfrm>
            <a:off x="1835150" y="906463"/>
            <a:ext cx="5832475" cy="587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229600" cy="7207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Použité zdroje: 				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21506" name="Obdélník 3"/>
          <p:cNvSpPr>
            <a:spLocks noChangeArrowheads="1"/>
          </p:cNvSpPr>
          <p:nvPr/>
        </p:nvSpPr>
        <p:spPr bwMode="auto">
          <a:xfrm>
            <a:off x="827088" y="1052513"/>
            <a:ext cx="7848600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KOVÁŘOVÁ, Libuše. </a:t>
            </a:r>
            <a:r>
              <a:rPr lang="cs-CZ" i="1">
                <a:latin typeface="Calibri" pitchFamily="34" charset="0"/>
              </a:rPr>
              <a:t>Informatika pro základní školy</a:t>
            </a:r>
            <a:r>
              <a:rPr lang="cs-CZ">
                <a:latin typeface="Calibri" pitchFamily="34" charset="0"/>
              </a:rPr>
              <a:t>. Vyd. 2. Kralice na Hané, 2009.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ISBN 978-80-7402-017-93. </a:t>
            </a:r>
          </a:p>
          <a:p>
            <a:r>
              <a:rPr lang="cs-CZ">
                <a:latin typeface="Calibri" pitchFamily="34" charset="0"/>
              </a:rPr>
              <a:t>Vlastní fotogalerie</a:t>
            </a:r>
          </a:p>
          <a:p>
            <a:r>
              <a:rPr lang="cs-CZ">
                <a:latin typeface="Calibri" pitchFamily="34" charset="0"/>
              </a:rPr>
              <a:t>Printscreen ze systému Windows7 Professional, Microsoft Word, </a:t>
            </a:r>
            <a:r>
              <a:rPr lang="cs-CZ">
                <a:latin typeface="Calibri" pitchFamily="34" charset="0"/>
                <a:hlinkClick r:id="rId2"/>
              </a:rPr>
              <a:t>www.seznam.cz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686</TotalTime>
  <Words>193</Words>
  <Application>Microsoft Office PowerPoint</Application>
  <PresentationFormat>Předvádění na obrazovce (4:3)</PresentationFormat>
  <Paragraphs>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Použití klávesy Printscreen</vt:lpstr>
      <vt:lpstr>Použití klávesy Printscreen</vt:lpstr>
      <vt:lpstr>Vyzkoušíme</vt:lpstr>
      <vt:lpstr>Máte to samé?</vt:lpstr>
      <vt:lpstr>Prezentace aplikace PowerPoint</vt:lpstr>
      <vt:lpstr>Vybereme pejska a opět zmáčkneme oříznout</vt:lpstr>
      <vt:lpstr>Máme hotovo.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vladimíra teperová</cp:lastModifiedBy>
  <cp:revision>32</cp:revision>
  <dcterms:created xsi:type="dcterms:W3CDTF">2012-09-16T14:17:01Z</dcterms:created>
  <dcterms:modified xsi:type="dcterms:W3CDTF">2012-11-26T07:04:51Z</dcterms:modified>
</cp:coreProperties>
</file>