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56" r:id="rId2"/>
    <p:sldId id="271" r:id="rId3"/>
    <p:sldId id="258" r:id="rId4"/>
    <p:sldId id="268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6" autoAdjust="0"/>
    <p:restoredTop sz="94590" autoAdjust="0"/>
  </p:normalViewPr>
  <p:slideViewPr>
    <p:cSldViewPr>
      <p:cViewPr varScale="1">
        <p:scale>
          <a:sx n="71" d="100"/>
          <a:sy n="71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C7852F-6501-4179-A8E9-89FB2B7C710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47FD60A-A62A-4974-B670-B7CF8C5F3992}">
      <dgm:prSet phldrT="[Text]" custT="1"/>
      <dgm:spPr/>
      <dgm:t>
        <a:bodyPr/>
        <a:lstStyle/>
        <a:p>
          <a:r>
            <a:rPr lang="en-US" sz="2400" dirty="0" smtClean="0"/>
            <a:t>6 States</a:t>
          </a:r>
          <a:endParaRPr lang="cs-CZ" sz="2400" dirty="0"/>
        </a:p>
      </dgm:t>
    </dgm:pt>
    <dgm:pt modelId="{0A178D4F-81D0-4EA4-9CED-B10E0F7EB7AB}" type="parTrans" cxnId="{207E9EF2-250F-4D97-8A5D-6C41F811558F}">
      <dgm:prSet/>
      <dgm:spPr/>
      <dgm:t>
        <a:bodyPr/>
        <a:lstStyle/>
        <a:p>
          <a:endParaRPr lang="cs-CZ"/>
        </a:p>
      </dgm:t>
    </dgm:pt>
    <dgm:pt modelId="{FDAB1707-3417-4EB0-8024-40CD465E1D25}" type="sibTrans" cxnId="{207E9EF2-250F-4D97-8A5D-6C41F811558F}">
      <dgm:prSet/>
      <dgm:spPr/>
      <dgm:t>
        <a:bodyPr/>
        <a:lstStyle/>
        <a:p>
          <a:endParaRPr lang="cs-CZ"/>
        </a:p>
      </dgm:t>
    </dgm:pt>
    <dgm:pt modelId="{4D22662F-4901-4B0A-ADDC-E7EDCBBCCA08}">
      <dgm:prSet phldrT="[Text]" custT="1"/>
      <dgm:spPr/>
      <dgm:t>
        <a:bodyPr/>
        <a:lstStyle/>
        <a:p>
          <a:r>
            <a:rPr lang="en-US" sz="2400" dirty="0" smtClean="0"/>
            <a:t>Western Australia</a:t>
          </a:r>
          <a:endParaRPr lang="cs-CZ" sz="2400" dirty="0"/>
        </a:p>
      </dgm:t>
    </dgm:pt>
    <dgm:pt modelId="{F57BBB8D-94B0-40B5-9C56-65F45E912F5D}" type="parTrans" cxnId="{1B8CBBAD-FAAB-4B7C-A7D6-E294F9CECFF5}">
      <dgm:prSet/>
      <dgm:spPr/>
      <dgm:t>
        <a:bodyPr/>
        <a:lstStyle/>
        <a:p>
          <a:endParaRPr lang="cs-CZ"/>
        </a:p>
      </dgm:t>
    </dgm:pt>
    <dgm:pt modelId="{2BB2E59F-AF3A-4B97-A805-D1DD24FB6803}" type="sibTrans" cxnId="{1B8CBBAD-FAAB-4B7C-A7D6-E294F9CECFF5}">
      <dgm:prSet/>
      <dgm:spPr/>
      <dgm:t>
        <a:bodyPr/>
        <a:lstStyle/>
        <a:p>
          <a:endParaRPr lang="cs-CZ"/>
        </a:p>
      </dgm:t>
    </dgm:pt>
    <dgm:pt modelId="{66807F0F-0B53-447C-9B81-8CD8A94A66E5}">
      <dgm:prSet phldrT="[Text]" custT="1"/>
      <dgm:spPr/>
      <dgm:t>
        <a:bodyPr/>
        <a:lstStyle/>
        <a:p>
          <a:r>
            <a:rPr lang="en-US" sz="2400" dirty="0" smtClean="0"/>
            <a:t>New South Wales</a:t>
          </a:r>
          <a:endParaRPr lang="cs-CZ" sz="2400" dirty="0"/>
        </a:p>
      </dgm:t>
    </dgm:pt>
    <dgm:pt modelId="{DA8FDDFA-94CE-40CA-9121-C2E308DFFD3C}" type="parTrans" cxnId="{906BE156-B33D-40C2-A1CB-57E211E47D75}">
      <dgm:prSet/>
      <dgm:spPr/>
      <dgm:t>
        <a:bodyPr/>
        <a:lstStyle/>
        <a:p>
          <a:endParaRPr lang="cs-CZ"/>
        </a:p>
      </dgm:t>
    </dgm:pt>
    <dgm:pt modelId="{B88FE1D2-2FC3-4807-AAB2-728BE9E1C071}" type="sibTrans" cxnId="{906BE156-B33D-40C2-A1CB-57E211E47D75}">
      <dgm:prSet/>
      <dgm:spPr/>
      <dgm:t>
        <a:bodyPr/>
        <a:lstStyle/>
        <a:p>
          <a:endParaRPr lang="cs-CZ"/>
        </a:p>
      </dgm:t>
    </dgm:pt>
    <dgm:pt modelId="{ADF42F6E-C32A-4DEB-A638-5A972295194A}">
      <dgm:prSet phldrT="[Text]" custT="1"/>
      <dgm:spPr/>
      <dgm:t>
        <a:bodyPr/>
        <a:lstStyle/>
        <a:p>
          <a:r>
            <a:rPr lang="en-US" sz="2400" dirty="0" smtClean="0"/>
            <a:t>2 Territories</a:t>
          </a:r>
          <a:endParaRPr lang="cs-CZ" sz="2400" dirty="0"/>
        </a:p>
      </dgm:t>
    </dgm:pt>
    <dgm:pt modelId="{62E4D941-D069-415A-AEF9-07725CDB7EA9}" type="parTrans" cxnId="{C4D55616-8594-4CD5-85E6-47FCBFEC547A}">
      <dgm:prSet/>
      <dgm:spPr/>
      <dgm:t>
        <a:bodyPr/>
        <a:lstStyle/>
        <a:p>
          <a:endParaRPr lang="cs-CZ"/>
        </a:p>
      </dgm:t>
    </dgm:pt>
    <dgm:pt modelId="{86F9BBA7-E616-4A0B-937D-362862AF9B34}" type="sibTrans" cxnId="{C4D55616-8594-4CD5-85E6-47FCBFEC547A}">
      <dgm:prSet/>
      <dgm:spPr/>
      <dgm:t>
        <a:bodyPr/>
        <a:lstStyle/>
        <a:p>
          <a:endParaRPr lang="cs-CZ"/>
        </a:p>
      </dgm:t>
    </dgm:pt>
    <dgm:pt modelId="{B8AEA663-C525-4BFC-A96D-66A7DC7A0699}">
      <dgm:prSet phldrT="[Text]" custT="1"/>
      <dgm:spPr/>
      <dgm:t>
        <a:bodyPr/>
        <a:lstStyle/>
        <a:p>
          <a:r>
            <a:rPr lang="en-US" sz="2400" dirty="0" smtClean="0"/>
            <a:t>Northern Territory</a:t>
          </a:r>
          <a:endParaRPr lang="cs-CZ" sz="2400" dirty="0"/>
        </a:p>
      </dgm:t>
    </dgm:pt>
    <dgm:pt modelId="{B77B3404-C2F6-4F03-849A-CE79B740D365}" type="parTrans" cxnId="{FE90E8CC-B027-4305-8D95-055E417CC3BD}">
      <dgm:prSet/>
      <dgm:spPr/>
      <dgm:t>
        <a:bodyPr/>
        <a:lstStyle/>
        <a:p>
          <a:endParaRPr lang="cs-CZ"/>
        </a:p>
      </dgm:t>
    </dgm:pt>
    <dgm:pt modelId="{67584DC2-42AF-4436-8894-FB94FC4E3F9E}" type="sibTrans" cxnId="{FE90E8CC-B027-4305-8D95-055E417CC3BD}">
      <dgm:prSet/>
      <dgm:spPr/>
      <dgm:t>
        <a:bodyPr/>
        <a:lstStyle/>
        <a:p>
          <a:endParaRPr lang="cs-CZ"/>
        </a:p>
      </dgm:t>
    </dgm:pt>
    <dgm:pt modelId="{EBB066F1-9642-45F7-8264-15E6C9CA856A}">
      <dgm:prSet phldrT="[Text]" custT="1"/>
      <dgm:spPr/>
      <dgm:t>
        <a:bodyPr/>
        <a:lstStyle/>
        <a:p>
          <a:r>
            <a:rPr lang="en-US" sz="2400" dirty="0" smtClean="0"/>
            <a:t>Australian Capital Territory</a:t>
          </a:r>
          <a:endParaRPr lang="cs-CZ" sz="2400" dirty="0"/>
        </a:p>
      </dgm:t>
    </dgm:pt>
    <dgm:pt modelId="{782EB50F-4543-46F4-B01C-414981CC1294}" type="parTrans" cxnId="{8F317BD2-81CD-4A31-A437-2E024CE7D590}">
      <dgm:prSet/>
      <dgm:spPr/>
      <dgm:t>
        <a:bodyPr/>
        <a:lstStyle/>
        <a:p>
          <a:endParaRPr lang="cs-CZ"/>
        </a:p>
      </dgm:t>
    </dgm:pt>
    <dgm:pt modelId="{D9A8E2F7-B79F-41F2-BE57-CCB942C62E3A}" type="sibTrans" cxnId="{8F317BD2-81CD-4A31-A437-2E024CE7D590}">
      <dgm:prSet/>
      <dgm:spPr/>
      <dgm:t>
        <a:bodyPr/>
        <a:lstStyle/>
        <a:p>
          <a:endParaRPr lang="cs-CZ"/>
        </a:p>
      </dgm:t>
    </dgm:pt>
    <dgm:pt modelId="{0DBFCE95-46EB-440A-9A00-AB37CAC14983}">
      <dgm:prSet phldrT="[Text]" custT="1"/>
      <dgm:spPr/>
      <dgm:t>
        <a:bodyPr/>
        <a:lstStyle/>
        <a:p>
          <a:r>
            <a:rPr lang="en-US" sz="3200" dirty="0" smtClean="0"/>
            <a:t>Australia is divided into:</a:t>
          </a:r>
          <a:endParaRPr lang="cs-CZ" sz="3200" dirty="0"/>
        </a:p>
      </dgm:t>
    </dgm:pt>
    <dgm:pt modelId="{AE1709CF-35D0-44AF-B9EB-02D0389632FA}" type="sibTrans" cxnId="{C6788969-71EE-42A7-BB1B-E628C43CE96C}">
      <dgm:prSet/>
      <dgm:spPr/>
      <dgm:t>
        <a:bodyPr/>
        <a:lstStyle/>
        <a:p>
          <a:endParaRPr lang="cs-CZ"/>
        </a:p>
      </dgm:t>
    </dgm:pt>
    <dgm:pt modelId="{7C79FE2E-B3F7-476F-BFBA-E96149779BB8}" type="parTrans" cxnId="{C6788969-71EE-42A7-BB1B-E628C43CE96C}">
      <dgm:prSet/>
      <dgm:spPr/>
      <dgm:t>
        <a:bodyPr/>
        <a:lstStyle/>
        <a:p>
          <a:endParaRPr lang="cs-CZ"/>
        </a:p>
      </dgm:t>
    </dgm:pt>
    <dgm:pt modelId="{8906DF5B-10A0-490A-AD31-7C9D74216FBF}">
      <dgm:prSet phldrT="[Text]" custT="1"/>
      <dgm:spPr/>
      <dgm:t>
        <a:bodyPr/>
        <a:lstStyle/>
        <a:p>
          <a:r>
            <a:rPr lang="en-US" sz="2400" dirty="0" smtClean="0"/>
            <a:t>Queensland</a:t>
          </a:r>
          <a:endParaRPr lang="cs-CZ" sz="2400" dirty="0"/>
        </a:p>
      </dgm:t>
    </dgm:pt>
    <dgm:pt modelId="{16D53A1B-60C9-49DE-B343-D497D84FF46F}" type="parTrans" cxnId="{2A17FC95-B176-4915-AD27-7A081338529A}">
      <dgm:prSet/>
      <dgm:spPr/>
      <dgm:t>
        <a:bodyPr/>
        <a:lstStyle/>
        <a:p>
          <a:endParaRPr lang="cs-CZ"/>
        </a:p>
      </dgm:t>
    </dgm:pt>
    <dgm:pt modelId="{A8448550-5881-478A-87FF-CBDB0ABACE5A}" type="sibTrans" cxnId="{2A17FC95-B176-4915-AD27-7A081338529A}">
      <dgm:prSet/>
      <dgm:spPr/>
      <dgm:t>
        <a:bodyPr/>
        <a:lstStyle/>
        <a:p>
          <a:endParaRPr lang="cs-CZ"/>
        </a:p>
      </dgm:t>
    </dgm:pt>
    <dgm:pt modelId="{7075B66F-C3DD-4F1A-84F3-BC3FFCA5ABFB}">
      <dgm:prSet phldrT="[Text]" custT="1"/>
      <dgm:spPr/>
      <dgm:t>
        <a:bodyPr/>
        <a:lstStyle/>
        <a:p>
          <a:r>
            <a:rPr lang="en-US" sz="2400" dirty="0" smtClean="0"/>
            <a:t>Victoria</a:t>
          </a:r>
          <a:endParaRPr lang="cs-CZ" sz="2400" dirty="0"/>
        </a:p>
      </dgm:t>
    </dgm:pt>
    <dgm:pt modelId="{77A466C8-AFA0-4D8C-AA8C-5E534B23650C}" type="parTrans" cxnId="{6638C83A-2E13-40D7-8DCE-0A8E42E6162B}">
      <dgm:prSet/>
      <dgm:spPr/>
      <dgm:t>
        <a:bodyPr/>
        <a:lstStyle/>
        <a:p>
          <a:endParaRPr lang="cs-CZ"/>
        </a:p>
      </dgm:t>
    </dgm:pt>
    <dgm:pt modelId="{839BCDB8-35CC-4931-B5BC-366FED7E3E06}" type="sibTrans" cxnId="{6638C83A-2E13-40D7-8DCE-0A8E42E6162B}">
      <dgm:prSet/>
      <dgm:spPr/>
      <dgm:t>
        <a:bodyPr/>
        <a:lstStyle/>
        <a:p>
          <a:endParaRPr lang="cs-CZ"/>
        </a:p>
      </dgm:t>
    </dgm:pt>
    <dgm:pt modelId="{D80E129B-2D2E-4B2B-9B88-138C4760855A}">
      <dgm:prSet phldrT="[Text]" custT="1"/>
      <dgm:spPr/>
      <dgm:t>
        <a:bodyPr/>
        <a:lstStyle/>
        <a:p>
          <a:r>
            <a:rPr lang="en-US" sz="2400" dirty="0" smtClean="0"/>
            <a:t>South Australia</a:t>
          </a:r>
          <a:endParaRPr lang="cs-CZ" sz="2400" dirty="0"/>
        </a:p>
      </dgm:t>
    </dgm:pt>
    <dgm:pt modelId="{74C918D2-D36F-4F5B-881C-C85886DE65A8}" type="parTrans" cxnId="{34521CCB-C9E6-4EFB-BD86-CA1E123BA83A}">
      <dgm:prSet/>
      <dgm:spPr/>
      <dgm:t>
        <a:bodyPr/>
        <a:lstStyle/>
        <a:p>
          <a:endParaRPr lang="cs-CZ"/>
        </a:p>
      </dgm:t>
    </dgm:pt>
    <dgm:pt modelId="{CC01EA45-07ED-4EEF-AA49-848CFCA1B70B}" type="sibTrans" cxnId="{34521CCB-C9E6-4EFB-BD86-CA1E123BA83A}">
      <dgm:prSet/>
      <dgm:spPr/>
      <dgm:t>
        <a:bodyPr/>
        <a:lstStyle/>
        <a:p>
          <a:endParaRPr lang="cs-CZ"/>
        </a:p>
      </dgm:t>
    </dgm:pt>
    <dgm:pt modelId="{E91B1BAA-7345-4397-ACBC-3F6A7348C13D}">
      <dgm:prSet phldrT="[Text]" custT="1"/>
      <dgm:spPr/>
      <dgm:t>
        <a:bodyPr/>
        <a:lstStyle/>
        <a:p>
          <a:r>
            <a:rPr lang="en-US" sz="2400" dirty="0" smtClean="0"/>
            <a:t>Tasmania</a:t>
          </a:r>
          <a:endParaRPr lang="cs-CZ" sz="2400" dirty="0"/>
        </a:p>
      </dgm:t>
    </dgm:pt>
    <dgm:pt modelId="{F4C0CD75-EF3E-4884-9FAD-770BC4ACB867}" type="parTrans" cxnId="{608B3CE1-6889-4496-AA2E-D0D302475394}">
      <dgm:prSet/>
      <dgm:spPr/>
      <dgm:t>
        <a:bodyPr/>
        <a:lstStyle/>
        <a:p>
          <a:endParaRPr lang="cs-CZ"/>
        </a:p>
      </dgm:t>
    </dgm:pt>
    <dgm:pt modelId="{FB3BF974-D276-4949-98D3-6D396FB198C9}" type="sibTrans" cxnId="{608B3CE1-6889-4496-AA2E-D0D302475394}">
      <dgm:prSet/>
      <dgm:spPr/>
      <dgm:t>
        <a:bodyPr/>
        <a:lstStyle/>
        <a:p>
          <a:endParaRPr lang="cs-CZ"/>
        </a:p>
      </dgm:t>
    </dgm:pt>
    <dgm:pt modelId="{5076320E-D753-457B-A4D7-2B41C220345A}" type="pres">
      <dgm:prSet presAssocID="{B1C7852F-6501-4179-A8E9-89FB2B7C710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94BE1BF-E3DB-4CC8-B2AB-603E59257EE4}" type="pres">
      <dgm:prSet presAssocID="{0DBFCE95-46EB-440A-9A00-AB37CAC14983}" presName="linNode" presStyleCnt="0"/>
      <dgm:spPr/>
    </dgm:pt>
    <dgm:pt modelId="{0970A1E7-AEB3-4C9E-A2D3-5B2622537FE8}" type="pres">
      <dgm:prSet presAssocID="{0DBFCE95-46EB-440A-9A00-AB37CAC14983}" presName="parentText" presStyleLbl="node1" presStyleIdx="0" presStyleCnt="3" custScaleX="277778" custScaleY="17242" custLinFactNeighborX="-2219" custLinFactNeighborY="-2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9C40A8-74AF-47AB-AEE8-D0E46ABCF7E3}" type="pres">
      <dgm:prSet presAssocID="{AE1709CF-35D0-44AF-B9EB-02D0389632FA}" presName="sp" presStyleCnt="0"/>
      <dgm:spPr/>
    </dgm:pt>
    <dgm:pt modelId="{03487FDF-7223-44C5-AA20-2C36486065D1}" type="pres">
      <dgm:prSet presAssocID="{C47FD60A-A62A-4974-B670-B7CF8C5F3992}" presName="linNode" presStyleCnt="0"/>
      <dgm:spPr/>
    </dgm:pt>
    <dgm:pt modelId="{B54468DC-77E3-4A64-BD0A-3C0ADD44048B}" type="pres">
      <dgm:prSet presAssocID="{C47FD60A-A62A-4974-B670-B7CF8C5F3992}" presName="parentText" presStyleLbl="node1" presStyleIdx="1" presStyleCnt="3" custFlipHor="1" custScaleX="85418" custLinFactNeighborX="409" custLinFactNeighborY="48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AA6887-ACDE-4B36-98F0-2E5A62ABBEBA}" type="pres">
      <dgm:prSet presAssocID="{C47FD60A-A62A-4974-B670-B7CF8C5F3992}" presName="descendantText" presStyleLbl="alignAccFollowNode1" presStyleIdx="0" presStyleCnt="2" custScaleY="1193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C6706D-75E4-4F0C-936C-DF7742546AB3}" type="pres">
      <dgm:prSet presAssocID="{FDAB1707-3417-4EB0-8024-40CD465E1D25}" presName="sp" presStyleCnt="0"/>
      <dgm:spPr/>
    </dgm:pt>
    <dgm:pt modelId="{1B7BB7FA-3F5E-43C1-8EB5-DCA810094AF7}" type="pres">
      <dgm:prSet presAssocID="{ADF42F6E-C32A-4DEB-A638-5A972295194A}" presName="linNode" presStyleCnt="0"/>
      <dgm:spPr/>
    </dgm:pt>
    <dgm:pt modelId="{06042AB0-91B2-4EF1-B722-1D5287AB8461}" type="pres">
      <dgm:prSet presAssocID="{ADF42F6E-C32A-4DEB-A638-5A972295194A}" presName="parentText" presStyleLbl="node1" presStyleIdx="2" presStyleCnt="3" custScaleX="80731" custScaleY="7659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94DAF2-69A7-4425-B327-DDA1BFE09AE4}" type="pres">
      <dgm:prSet presAssocID="{ADF42F6E-C32A-4DEB-A638-5A972295194A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7E9EF2-250F-4D97-8A5D-6C41F811558F}" srcId="{B1C7852F-6501-4179-A8E9-89FB2B7C710C}" destId="{C47FD60A-A62A-4974-B670-B7CF8C5F3992}" srcOrd="1" destOrd="0" parTransId="{0A178D4F-81D0-4EA4-9CED-B10E0F7EB7AB}" sibTransId="{FDAB1707-3417-4EB0-8024-40CD465E1D25}"/>
    <dgm:cxn modelId="{2A17FC95-B176-4915-AD27-7A081338529A}" srcId="{C47FD60A-A62A-4974-B670-B7CF8C5F3992}" destId="{8906DF5B-10A0-490A-AD31-7C9D74216FBF}" srcOrd="1" destOrd="0" parTransId="{16D53A1B-60C9-49DE-B343-D497D84FF46F}" sibTransId="{A8448550-5881-478A-87FF-CBDB0ABACE5A}"/>
    <dgm:cxn modelId="{FE90E8CC-B027-4305-8D95-055E417CC3BD}" srcId="{ADF42F6E-C32A-4DEB-A638-5A972295194A}" destId="{B8AEA663-C525-4BFC-A96D-66A7DC7A0699}" srcOrd="0" destOrd="0" parTransId="{B77B3404-C2F6-4F03-849A-CE79B740D365}" sibTransId="{67584DC2-42AF-4436-8894-FB94FC4E3F9E}"/>
    <dgm:cxn modelId="{8F317BD2-81CD-4A31-A437-2E024CE7D590}" srcId="{ADF42F6E-C32A-4DEB-A638-5A972295194A}" destId="{EBB066F1-9642-45F7-8264-15E6C9CA856A}" srcOrd="1" destOrd="0" parTransId="{782EB50F-4543-46F4-B01C-414981CC1294}" sibTransId="{D9A8E2F7-B79F-41F2-BE57-CCB942C62E3A}"/>
    <dgm:cxn modelId="{A435F80C-4930-4865-BBC0-D2C95D923F7B}" type="presOf" srcId="{66807F0F-0B53-447C-9B81-8CD8A94A66E5}" destId="{F2AA6887-ACDE-4B36-98F0-2E5A62ABBEBA}" srcOrd="0" destOrd="2" presId="urn:microsoft.com/office/officeart/2005/8/layout/vList5"/>
    <dgm:cxn modelId="{D053FE00-74A8-4EB7-877B-570E0B5AC173}" type="presOf" srcId="{C47FD60A-A62A-4974-B670-B7CF8C5F3992}" destId="{B54468DC-77E3-4A64-BD0A-3C0ADD44048B}" srcOrd="0" destOrd="0" presId="urn:microsoft.com/office/officeart/2005/8/layout/vList5"/>
    <dgm:cxn modelId="{6638C83A-2E13-40D7-8DCE-0A8E42E6162B}" srcId="{C47FD60A-A62A-4974-B670-B7CF8C5F3992}" destId="{7075B66F-C3DD-4F1A-84F3-BC3FFCA5ABFB}" srcOrd="3" destOrd="0" parTransId="{77A466C8-AFA0-4D8C-AA8C-5E534B23650C}" sibTransId="{839BCDB8-35CC-4931-B5BC-366FED7E3E06}"/>
    <dgm:cxn modelId="{B3C6E5CF-8AF4-4595-BE33-3D3A46145077}" type="presOf" srcId="{B1C7852F-6501-4179-A8E9-89FB2B7C710C}" destId="{5076320E-D753-457B-A4D7-2B41C220345A}" srcOrd="0" destOrd="0" presId="urn:microsoft.com/office/officeart/2005/8/layout/vList5"/>
    <dgm:cxn modelId="{22414EDF-0672-42AC-B0E5-02E5694A5FFF}" type="presOf" srcId="{EBB066F1-9642-45F7-8264-15E6C9CA856A}" destId="{3C94DAF2-69A7-4425-B327-DDA1BFE09AE4}" srcOrd="0" destOrd="1" presId="urn:microsoft.com/office/officeart/2005/8/layout/vList5"/>
    <dgm:cxn modelId="{89E23183-9D48-4D86-9C03-4FB47102B82F}" type="presOf" srcId="{0DBFCE95-46EB-440A-9A00-AB37CAC14983}" destId="{0970A1E7-AEB3-4C9E-A2D3-5B2622537FE8}" srcOrd="0" destOrd="0" presId="urn:microsoft.com/office/officeart/2005/8/layout/vList5"/>
    <dgm:cxn modelId="{1B8CBBAD-FAAB-4B7C-A7D6-E294F9CECFF5}" srcId="{C47FD60A-A62A-4974-B670-B7CF8C5F3992}" destId="{4D22662F-4901-4B0A-ADDC-E7EDCBBCCA08}" srcOrd="0" destOrd="0" parTransId="{F57BBB8D-94B0-40B5-9C56-65F45E912F5D}" sibTransId="{2BB2E59F-AF3A-4B97-A805-D1DD24FB6803}"/>
    <dgm:cxn modelId="{D5DD3881-F981-4A43-9A25-ECD5661AC6D1}" type="presOf" srcId="{ADF42F6E-C32A-4DEB-A638-5A972295194A}" destId="{06042AB0-91B2-4EF1-B722-1D5287AB8461}" srcOrd="0" destOrd="0" presId="urn:microsoft.com/office/officeart/2005/8/layout/vList5"/>
    <dgm:cxn modelId="{91F6084E-093B-41FE-AAB3-D6602798D45F}" type="presOf" srcId="{8906DF5B-10A0-490A-AD31-7C9D74216FBF}" destId="{F2AA6887-ACDE-4B36-98F0-2E5A62ABBEBA}" srcOrd="0" destOrd="1" presId="urn:microsoft.com/office/officeart/2005/8/layout/vList5"/>
    <dgm:cxn modelId="{34521CCB-C9E6-4EFB-BD86-CA1E123BA83A}" srcId="{C47FD60A-A62A-4974-B670-B7CF8C5F3992}" destId="{D80E129B-2D2E-4B2B-9B88-138C4760855A}" srcOrd="4" destOrd="0" parTransId="{74C918D2-D36F-4F5B-881C-C85886DE65A8}" sibTransId="{CC01EA45-07ED-4EEF-AA49-848CFCA1B70B}"/>
    <dgm:cxn modelId="{C6788969-71EE-42A7-BB1B-E628C43CE96C}" srcId="{B1C7852F-6501-4179-A8E9-89FB2B7C710C}" destId="{0DBFCE95-46EB-440A-9A00-AB37CAC14983}" srcOrd="0" destOrd="0" parTransId="{7C79FE2E-B3F7-476F-BFBA-E96149779BB8}" sibTransId="{AE1709CF-35D0-44AF-B9EB-02D0389632FA}"/>
    <dgm:cxn modelId="{F6030C6B-5AB8-4D22-99C9-B4912D9186B0}" type="presOf" srcId="{E91B1BAA-7345-4397-ACBC-3F6A7348C13D}" destId="{F2AA6887-ACDE-4B36-98F0-2E5A62ABBEBA}" srcOrd="0" destOrd="5" presId="urn:microsoft.com/office/officeart/2005/8/layout/vList5"/>
    <dgm:cxn modelId="{A1769089-2731-43FA-8157-1CE64756374B}" type="presOf" srcId="{4D22662F-4901-4B0A-ADDC-E7EDCBBCCA08}" destId="{F2AA6887-ACDE-4B36-98F0-2E5A62ABBEBA}" srcOrd="0" destOrd="0" presId="urn:microsoft.com/office/officeart/2005/8/layout/vList5"/>
    <dgm:cxn modelId="{608B3CE1-6889-4496-AA2E-D0D302475394}" srcId="{C47FD60A-A62A-4974-B670-B7CF8C5F3992}" destId="{E91B1BAA-7345-4397-ACBC-3F6A7348C13D}" srcOrd="5" destOrd="0" parTransId="{F4C0CD75-EF3E-4884-9FAD-770BC4ACB867}" sibTransId="{FB3BF974-D276-4949-98D3-6D396FB198C9}"/>
    <dgm:cxn modelId="{1E78BBCE-5CE5-4E75-AD60-5DF07A90E3FD}" type="presOf" srcId="{D80E129B-2D2E-4B2B-9B88-138C4760855A}" destId="{F2AA6887-ACDE-4B36-98F0-2E5A62ABBEBA}" srcOrd="0" destOrd="4" presId="urn:microsoft.com/office/officeart/2005/8/layout/vList5"/>
    <dgm:cxn modelId="{906BE156-B33D-40C2-A1CB-57E211E47D75}" srcId="{C47FD60A-A62A-4974-B670-B7CF8C5F3992}" destId="{66807F0F-0B53-447C-9B81-8CD8A94A66E5}" srcOrd="2" destOrd="0" parTransId="{DA8FDDFA-94CE-40CA-9121-C2E308DFFD3C}" sibTransId="{B88FE1D2-2FC3-4807-AAB2-728BE9E1C071}"/>
    <dgm:cxn modelId="{42D28FDD-70C4-4D17-90F6-A83BE35EBA50}" type="presOf" srcId="{7075B66F-C3DD-4F1A-84F3-BC3FFCA5ABFB}" destId="{F2AA6887-ACDE-4B36-98F0-2E5A62ABBEBA}" srcOrd="0" destOrd="3" presId="urn:microsoft.com/office/officeart/2005/8/layout/vList5"/>
    <dgm:cxn modelId="{E21239CE-51EA-4BD1-8607-388D8BDEEF6F}" type="presOf" srcId="{B8AEA663-C525-4BFC-A96D-66A7DC7A0699}" destId="{3C94DAF2-69A7-4425-B327-DDA1BFE09AE4}" srcOrd="0" destOrd="0" presId="urn:microsoft.com/office/officeart/2005/8/layout/vList5"/>
    <dgm:cxn modelId="{C4D55616-8594-4CD5-85E6-47FCBFEC547A}" srcId="{B1C7852F-6501-4179-A8E9-89FB2B7C710C}" destId="{ADF42F6E-C32A-4DEB-A638-5A972295194A}" srcOrd="2" destOrd="0" parTransId="{62E4D941-D069-415A-AEF9-07725CDB7EA9}" sibTransId="{86F9BBA7-E616-4A0B-937D-362862AF9B34}"/>
    <dgm:cxn modelId="{FB318781-7D0A-474A-9B3C-4572EE6DA6DF}" type="presParOf" srcId="{5076320E-D753-457B-A4D7-2B41C220345A}" destId="{094BE1BF-E3DB-4CC8-B2AB-603E59257EE4}" srcOrd="0" destOrd="0" presId="urn:microsoft.com/office/officeart/2005/8/layout/vList5"/>
    <dgm:cxn modelId="{7A052EF5-D75F-42AD-8046-1F118D61C666}" type="presParOf" srcId="{094BE1BF-E3DB-4CC8-B2AB-603E59257EE4}" destId="{0970A1E7-AEB3-4C9E-A2D3-5B2622537FE8}" srcOrd="0" destOrd="0" presId="urn:microsoft.com/office/officeart/2005/8/layout/vList5"/>
    <dgm:cxn modelId="{1A092FB7-70C1-461B-B128-7B6E9E8D18DC}" type="presParOf" srcId="{5076320E-D753-457B-A4D7-2B41C220345A}" destId="{5D9C40A8-74AF-47AB-AEE8-D0E46ABCF7E3}" srcOrd="1" destOrd="0" presId="urn:microsoft.com/office/officeart/2005/8/layout/vList5"/>
    <dgm:cxn modelId="{DA719BB4-6CA1-47B4-AD5B-2C16E81C665B}" type="presParOf" srcId="{5076320E-D753-457B-A4D7-2B41C220345A}" destId="{03487FDF-7223-44C5-AA20-2C36486065D1}" srcOrd="2" destOrd="0" presId="urn:microsoft.com/office/officeart/2005/8/layout/vList5"/>
    <dgm:cxn modelId="{6AEBF790-008B-4834-84F4-E97E9390FAA2}" type="presParOf" srcId="{03487FDF-7223-44C5-AA20-2C36486065D1}" destId="{B54468DC-77E3-4A64-BD0A-3C0ADD44048B}" srcOrd="0" destOrd="0" presId="urn:microsoft.com/office/officeart/2005/8/layout/vList5"/>
    <dgm:cxn modelId="{BB55A574-F499-475B-BE38-E62748645414}" type="presParOf" srcId="{03487FDF-7223-44C5-AA20-2C36486065D1}" destId="{F2AA6887-ACDE-4B36-98F0-2E5A62ABBEBA}" srcOrd="1" destOrd="0" presId="urn:microsoft.com/office/officeart/2005/8/layout/vList5"/>
    <dgm:cxn modelId="{85B83FCE-5645-4ECE-B077-51CB7F3814F4}" type="presParOf" srcId="{5076320E-D753-457B-A4D7-2B41C220345A}" destId="{73C6706D-75E4-4F0C-936C-DF7742546AB3}" srcOrd="3" destOrd="0" presId="urn:microsoft.com/office/officeart/2005/8/layout/vList5"/>
    <dgm:cxn modelId="{B442AABF-179F-4694-BB31-5013349EE26D}" type="presParOf" srcId="{5076320E-D753-457B-A4D7-2B41C220345A}" destId="{1B7BB7FA-3F5E-43C1-8EB5-DCA810094AF7}" srcOrd="4" destOrd="0" presId="urn:microsoft.com/office/officeart/2005/8/layout/vList5"/>
    <dgm:cxn modelId="{A7307445-39D2-4C7E-BDF2-7A592A61A1A2}" type="presParOf" srcId="{1B7BB7FA-3F5E-43C1-8EB5-DCA810094AF7}" destId="{06042AB0-91B2-4EF1-B722-1D5287AB8461}" srcOrd="0" destOrd="0" presId="urn:microsoft.com/office/officeart/2005/8/layout/vList5"/>
    <dgm:cxn modelId="{F1124197-774F-49C0-8B8C-2E8B0F858D02}" type="presParOf" srcId="{1B7BB7FA-3F5E-43C1-8EB5-DCA810094AF7}" destId="{3C94DAF2-69A7-4425-B327-DDA1BFE09AE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F9CFD5-FC79-4DAC-BA52-F7BE4F9A7D8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846F611-F48E-4E12-B269-36B368414A1B}">
      <dgm:prSet phldrT="[Text]" custT="1"/>
      <dgm:spPr/>
      <dgm:t>
        <a:bodyPr/>
        <a:lstStyle/>
        <a:p>
          <a:r>
            <a:rPr lang="en-US" sz="2400" dirty="0" smtClean="0"/>
            <a:t>The Capital: Canberra</a:t>
          </a:r>
          <a:endParaRPr lang="cs-CZ" sz="2400" dirty="0"/>
        </a:p>
      </dgm:t>
    </dgm:pt>
    <dgm:pt modelId="{489FA90D-02BE-4B50-937E-65A49E59B7AB}" type="parTrans" cxnId="{97FA08F9-C75D-49D0-A5BF-EF3C738CF1A7}">
      <dgm:prSet/>
      <dgm:spPr/>
      <dgm:t>
        <a:bodyPr/>
        <a:lstStyle/>
        <a:p>
          <a:endParaRPr lang="cs-CZ"/>
        </a:p>
      </dgm:t>
    </dgm:pt>
    <dgm:pt modelId="{D519BDD1-A012-4CAC-8891-938BEDDF2131}" type="sibTrans" cxnId="{97FA08F9-C75D-49D0-A5BF-EF3C738CF1A7}">
      <dgm:prSet/>
      <dgm:spPr/>
      <dgm:t>
        <a:bodyPr/>
        <a:lstStyle/>
        <a:p>
          <a:endParaRPr lang="cs-CZ"/>
        </a:p>
      </dgm:t>
    </dgm:pt>
    <dgm:pt modelId="{5B10E10E-03C7-4679-9060-85084183AE70}">
      <dgm:prSet phldrT="[Text]" custT="1"/>
      <dgm:spPr/>
      <dgm:t>
        <a:bodyPr/>
        <a:lstStyle/>
        <a:p>
          <a:r>
            <a:rPr lang="en-US" sz="2400" dirty="0" smtClean="0"/>
            <a:t>Official Language: None</a:t>
          </a:r>
          <a:endParaRPr lang="cs-CZ" sz="2400" dirty="0"/>
        </a:p>
      </dgm:t>
    </dgm:pt>
    <dgm:pt modelId="{F41F9B14-5764-4729-A048-F8292057E6F3}" type="parTrans" cxnId="{2DB226A8-1E79-4DEE-9E98-6DCFC985924D}">
      <dgm:prSet/>
      <dgm:spPr/>
      <dgm:t>
        <a:bodyPr/>
        <a:lstStyle/>
        <a:p>
          <a:endParaRPr lang="cs-CZ"/>
        </a:p>
      </dgm:t>
    </dgm:pt>
    <dgm:pt modelId="{1403B137-5E29-49A7-8D5E-28C6A8B114B3}" type="sibTrans" cxnId="{2DB226A8-1E79-4DEE-9E98-6DCFC985924D}">
      <dgm:prSet/>
      <dgm:spPr/>
      <dgm:t>
        <a:bodyPr/>
        <a:lstStyle/>
        <a:p>
          <a:endParaRPr lang="cs-CZ"/>
        </a:p>
      </dgm:t>
    </dgm:pt>
    <dgm:pt modelId="{54B18C6D-EAED-444F-9EED-1BD273B4C459}">
      <dgm:prSet phldrT="[Text]" custT="1"/>
      <dgm:spPr/>
      <dgm:t>
        <a:bodyPr/>
        <a:lstStyle/>
        <a:p>
          <a:r>
            <a:rPr lang="en-US" sz="2400" dirty="0" smtClean="0"/>
            <a:t>Anthem: God save the Queen</a:t>
          </a:r>
          <a:endParaRPr lang="cs-CZ" sz="2400" dirty="0"/>
        </a:p>
      </dgm:t>
    </dgm:pt>
    <dgm:pt modelId="{BC1A309B-0CCB-4693-AF99-971DF28156D4}" type="parTrans" cxnId="{06123556-90BF-4C82-A162-051521DE8E74}">
      <dgm:prSet/>
      <dgm:spPr/>
      <dgm:t>
        <a:bodyPr/>
        <a:lstStyle/>
        <a:p>
          <a:endParaRPr lang="cs-CZ"/>
        </a:p>
      </dgm:t>
    </dgm:pt>
    <dgm:pt modelId="{A3472F1B-9DEB-49B9-A867-43199993AD2D}" type="sibTrans" cxnId="{06123556-90BF-4C82-A162-051521DE8E74}">
      <dgm:prSet/>
      <dgm:spPr/>
      <dgm:t>
        <a:bodyPr/>
        <a:lstStyle/>
        <a:p>
          <a:endParaRPr lang="cs-CZ"/>
        </a:p>
      </dgm:t>
    </dgm:pt>
    <dgm:pt modelId="{725BD52D-0A00-4975-ABC7-DCA0CAA77F72}">
      <dgm:prSet phldrT="[Text]" custT="1"/>
      <dgm:spPr/>
      <dgm:t>
        <a:bodyPr/>
        <a:lstStyle/>
        <a:p>
          <a:r>
            <a:rPr lang="en-US" sz="2400" dirty="0" smtClean="0"/>
            <a:t>Population: 22,745,103</a:t>
          </a:r>
          <a:endParaRPr lang="cs-CZ" sz="2400" dirty="0"/>
        </a:p>
      </dgm:t>
    </dgm:pt>
    <dgm:pt modelId="{E7EB9770-58AE-4E25-84E2-6E0DF369350F}" type="parTrans" cxnId="{ABB27635-3A13-4D23-B3E2-11B0FC9B6DFD}">
      <dgm:prSet/>
      <dgm:spPr/>
      <dgm:t>
        <a:bodyPr/>
        <a:lstStyle/>
        <a:p>
          <a:endParaRPr lang="cs-CZ"/>
        </a:p>
      </dgm:t>
    </dgm:pt>
    <dgm:pt modelId="{895961D4-CD3A-44B2-AB16-4B83311FC349}" type="sibTrans" cxnId="{ABB27635-3A13-4D23-B3E2-11B0FC9B6DFD}">
      <dgm:prSet/>
      <dgm:spPr/>
      <dgm:t>
        <a:bodyPr/>
        <a:lstStyle/>
        <a:p>
          <a:endParaRPr lang="cs-CZ"/>
        </a:p>
      </dgm:t>
    </dgm:pt>
    <dgm:pt modelId="{DD814ECC-5B76-4373-AB05-486DB3F2CCCA}">
      <dgm:prSet phldrT="[Text]" custT="1"/>
      <dgm:spPr/>
      <dgm:t>
        <a:bodyPr/>
        <a:lstStyle/>
        <a:p>
          <a:r>
            <a:rPr lang="en-US" sz="2400" dirty="0" smtClean="0"/>
            <a:t>Spoken Language: English</a:t>
          </a:r>
          <a:endParaRPr lang="cs-CZ" sz="2400" dirty="0"/>
        </a:p>
      </dgm:t>
    </dgm:pt>
    <dgm:pt modelId="{A3D8FDCC-6450-403F-B846-518A537A630C}" type="parTrans" cxnId="{D0AA82C8-E5BF-4458-A56B-B677D19511E2}">
      <dgm:prSet/>
      <dgm:spPr/>
      <dgm:t>
        <a:bodyPr/>
        <a:lstStyle/>
        <a:p>
          <a:endParaRPr lang="cs-CZ"/>
        </a:p>
      </dgm:t>
    </dgm:pt>
    <dgm:pt modelId="{F78F47FC-B10C-4745-A893-83D5C323BF12}" type="sibTrans" cxnId="{D0AA82C8-E5BF-4458-A56B-B677D19511E2}">
      <dgm:prSet/>
      <dgm:spPr/>
      <dgm:t>
        <a:bodyPr/>
        <a:lstStyle/>
        <a:p>
          <a:endParaRPr lang="cs-CZ"/>
        </a:p>
      </dgm:t>
    </dgm:pt>
    <dgm:pt modelId="{21B4C702-9CB7-482E-862B-F4CB5D5C25BB}">
      <dgm:prSet phldrT="[Text]" custT="1"/>
      <dgm:spPr/>
      <dgm:t>
        <a:bodyPr/>
        <a:lstStyle/>
        <a:p>
          <a:r>
            <a:rPr lang="en-US" sz="2400" dirty="0" smtClean="0"/>
            <a:t>Cities: Melbourne, Perth, Adelaide, Brisbane </a:t>
          </a:r>
          <a:endParaRPr lang="cs-CZ" sz="2400" dirty="0"/>
        </a:p>
      </dgm:t>
    </dgm:pt>
    <dgm:pt modelId="{14A382FA-ADAD-4098-BFD4-4CB7697A2810}" type="parTrans" cxnId="{754BDA21-305A-4DBE-A46E-31E169B76ADE}">
      <dgm:prSet/>
      <dgm:spPr/>
      <dgm:t>
        <a:bodyPr/>
        <a:lstStyle/>
        <a:p>
          <a:endParaRPr lang="cs-CZ"/>
        </a:p>
      </dgm:t>
    </dgm:pt>
    <dgm:pt modelId="{04C82CC3-89F6-4DCB-8C81-7F4E01A76489}" type="sibTrans" cxnId="{754BDA21-305A-4DBE-A46E-31E169B76ADE}">
      <dgm:prSet/>
      <dgm:spPr/>
      <dgm:t>
        <a:bodyPr/>
        <a:lstStyle/>
        <a:p>
          <a:endParaRPr lang="cs-CZ"/>
        </a:p>
      </dgm:t>
    </dgm:pt>
    <dgm:pt modelId="{06F90A4F-3CAD-46E1-A287-F47DDD88E75C}">
      <dgm:prSet phldrT="[Text]" custT="1"/>
      <dgm:spPr/>
      <dgm:t>
        <a:bodyPr/>
        <a:lstStyle/>
        <a:p>
          <a:r>
            <a:rPr lang="en-US" sz="2400" dirty="0" smtClean="0"/>
            <a:t>The largest city: Sydney</a:t>
          </a:r>
          <a:endParaRPr lang="cs-CZ" sz="2400" dirty="0"/>
        </a:p>
      </dgm:t>
    </dgm:pt>
    <dgm:pt modelId="{14E716C5-C3CA-4D12-B7FC-98CD75B39981}" type="sibTrans" cxnId="{72B03683-5B37-4097-942B-B712D29C24EA}">
      <dgm:prSet/>
      <dgm:spPr/>
      <dgm:t>
        <a:bodyPr/>
        <a:lstStyle/>
        <a:p>
          <a:endParaRPr lang="cs-CZ"/>
        </a:p>
      </dgm:t>
    </dgm:pt>
    <dgm:pt modelId="{B887AA47-9CB3-427C-B23E-F7870A1CBBBA}" type="parTrans" cxnId="{72B03683-5B37-4097-942B-B712D29C24EA}">
      <dgm:prSet/>
      <dgm:spPr/>
      <dgm:t>
        <a:bodyPr/>
        <a:lstStyle/>
        <a:p>
          <a:endParaRPr lang="cs-CZ"/>
        </a:p>
      </dgm:t>
    </dgm:pt>
    <dgm:pt modelId="{D9DFD922-4741-4827-A373-8B667AE325E5}" type="pres">
      <dgm:prSet presAssocID="{B0F9CFD5-FC79-4DAC-BA52-F7BE4F9A7D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A6AB758-711F-48B8-9571-CC6B91210D76}" type="pres">
      <dgm:prSet presAssocID="{4846F611-F48E-4E12-B269-36B368414A1B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408093-B537-42A6-A099-C2752835EF3B}" type="pres">
      <dgm:prSet presAssocID="{D519BDD1-A012-4CAC-8891-938BEDDF2131}" presName="spacer" presStyleCnt="0"/>
      <dgm:spPr/>
    </dgm:pt>
    <dgm:pt modelId="{77192320-1756-480D-B2AD-801C2C17CC81}" type="pres">
      <dgm:prSet presAssocID="{06F90A4F-3CAD-46E1-A287-F47DDD88E75C}" presName="parentText" presStyleLbl="node1" presStyleIdx="1" presStyleCnt="7" custLinFactNeighborX="126" custLinFactNeighborY="-1254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9BAF4A-C4D9-4E31-8FFA-D7BF040F10A8}" type="pres">
      <dgm:prSet presAssocID="{14E716C5-C3CA-4D12-B7FC-98CD75B39981}" presName="spacer" presStyleCnt="0"/>
      <dgm:spPr/>
    </dgm:pt>
    <dgm:pt modelId="{40B1FEC4-3136-448A-83DD-0DE8DA188640}" type="pres">
      <dgm:prSet presAssocID="{21B4C702-9CB7-482E-862B-F4CB5D5C25BB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2BD38A-AA8E-4723-86B9-CFB6B8DF5312}" type="pres">
      <dgm:prSet presAssocID="{04C82CC3-89F6-4DCB-8C81-7F4E01A76489}" presName="spacer" presStyleCnt="0"/>
      <dgm:spPr/>
    </dgm:pt>
    <dgm:pt modelId="{81FA8085-2432-407B-9BB3-2D005BAE91F9}" type="pres">
      <dgm:prSet presAssocID="{725BD52D-0A00-4975-ABC7-DCA0CAA77F72}" presName="parentText" presStyleLbl="node1" presStyleIdx="3" presStyleCnt="7" custLinFactNeighborX="126" custLinFactNeighborY="-2927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25DF72-5193-4A63-9E67-4EBB51317ED9}" type="pres">
      <dgm:prSet presAssocID="{895961D4-CD3A-44B2-AB16-4B83311FC349}" presName="spacer" presStyleCnt="0"/>
      <dgm:spPr/>
    </dgm:pt>
    <dgm:pt modelId="{C2BA7949-5A63-4F9D-B588-2239334CB928}" type="pres">
      <dgm:prSet presAssocID="{5B10E10E-03C7-4679-9060-85084183AE70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CB4854-D76F-452D-83F5-C695B1695564}" type="pres">
      <dgm:prSet presAssocID="{1403B137-5E29-49A7-8D5E-28C6A8B114B3}" presName="spacer" presStyleCnt="0"/>
      <dgm:spPr/>
    </dgm:pt>
    <dgm:pt modelId="{8CB55814-F248-4A74-91BB-DE68557B97BE}" type="pres">
      <dgm:prSet presAssocID="{DD814ECC-5B76-4373-AB05-486DB3F2CCCA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E381A5-1BCB-452E-B55B-854B612C5B34}" type="pres">
      <dgm:prSet presAssocID="{F78F47FC-B10C-4745-A893-83D5C323BF12}" presName="spacer" presStyleCnt="0"/>
      <dgm:spPr/>
    </dgm:pt>
    <dgm:pt modelId="{497BB71E-1C14-4FF0-A429-A8475EC5A344}" type="pres">
      <dgm:prSet presAssocID="{54B18C6D-EAED-444F-9EED-1BD273B4C45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48C5E02-C561-4125-A712-3580DF099A6F}" type="presOf" srcId="{06F90A4F-3CAD-46E1-A287-F47DDD88E75C}" destId="{77192320-1756-480D-B2AD-801C2C17CC81}" srcOrd="0" destOrd="0" presId="urn:microsoft.com/office/officeart/2005/8/layout/vList2"/>
    <dgm:cxn modelId="{72B03683-5B37-4097-942B-B712D29C24EA}" srcId="{B0F9CFD5-FC79-4DAC-BA52-F7BE4F9A7D80}" destId="{06F90A4F-3CAD-46E1-A287-F47DDD88E75C}" srcOrd="1" destOrd="0" parTransId="{B887AA47-9CB3-427C-B23E-F7870A1CBBBA}" sibTransId="{14E716C5-C3CA-4D12-B7FC-98CD75B39981}"/>
    <dgm:cxn modelId="{55EBC2E2-F855-4498-82A6-6B003B0851AF}" type="presOf" srcId="{725BD52D-0A00-4975-ABC7-DCA0CAA77F72}" destId="{81FA8085-2432-407B-9BB3-2D005BAE91F9}" srcOrd="0" destOrd="0" presId="urn:microsoft.com/office/officeart/2005/8/layout/vList2"/>
    <dgm:cxn modelId="{0C3D1C9C-3012-47FC-878C-72C9E592E517}" type="presOf" srcId="{4846F611-F48E-4E12-B269-36B368414A1B}" destId="{3A6AB758-711F-48B8-9571-CC6B91210D76}" srcOrd="0" destOrd="0" presId="urn:microsoft.com/office/officeart/2005/8/layout/vList2"/>
    <dgm:cxn modelId="{97FA08F9-C75D-49D0-A5BF-EF3C738CF1A7}" srcId="{B0F9CFD5-FC79-4DAC-BA52-F7BE4F9A7D80}" destId="{4846F611-F48E-4E12-B269-36B368414A1B}" srcOrd="0" destOrd="0" parTransId="{489FA90D-02BE-4B50-937E-65A49E59B7AB}" sibTransId="{D519BDD1-A012-4CAC-8891-938BEDDF2131}"/>
    <dgm:cxn modelId="{0282191F-D8BE-45BC-94C5-4C389159691B}" type="presOf" srcId="{DD814ECC-5B76-4373-AB05-486DB3F2CCCA}" destId="{8CB55814-F248-4A74-91BB-DE68557B97BE}" srcOrd="0" destOrd="0" presId="urn:microsoft.com/office/officeart/2005/8/layout/vList2"/>
    <dgm:cxn modelId="{D0AA82C8-E5BF-4458-A56B-B677D19511E2}" srcId="{B0F9CFD5-FC79-4DAC-BA52-F7BE4F9A7D80}" destId="{DD814ECC-5B76-4373-AB05-486DB3F2CCCA}" srcOrd="5" destOrd="0" parTransId="{A3D8FDCC-6450-403F-B846-518A537A630C}" sibTransId="{F78F47FC-B10C-4745-A893-83D5C323BF12}"/>
    <dgm:cxn modelId="{A11F84A6-3A48-4F9C-A9BD-BDBA4DCF0508}" type="presOf" srcId="{21B4C702-9CB7-482E-862B-F4CB5D5C25BB}" destId="{40B1FEC4-3136-448A-83DD-0DE8DA188640}" srcOrd="0" destOrd="0" presId="urn:microsoft.com/office/officeart/2005/8/layout/vList2"/>
    <dgm:cxn modelId="{06123556-90BF-4C82-A162-051521DE8E74}" srcId="{B0F9CFD5-FC79-4DAC-BA52-F7BE4F9A7D80}" destId="{54B18C6D-EAED-444F-9EED-1BD273B4C459}" srcOrd="6" destOrd="0" parTransId="{BC1A309B-0CCB-4693-AF99-971DF28156D4}" sibTransId="{A3472F1B-9DEB-49B9-A867-43199993AD2D}"/>
    <dgm:cxn modelId="{FB1BFED0-5605-4102-A45C-EAB535BB30B1}" type="presOf" srcId="{5B10E10E-03C7-4679-9060-85084183AE70}" destId="{C2BA7949-5A63-4F9D-B588-2239334CB928}" srcOrd="0" destOrd="0" presId="urn:microsoft.com/office/officeart/2005/8/layout/vList2"/>
    <dgm:cxn modelId="{BB91C526-9682-4233-BD5C-27E66966619A}" type="presOf" srcId="{54B18C6D-EAED-444F-9EED-1BD273B4C459}" destId="{497BB71E-1C14-4FF0-A429-A8475EC5A344}" srcOrd="0" destOrd="0" presId="urn:microsoft.com/office/officeart/2005/8/layout/vList2"/>
    <dgm:cxn modelId="{2DB226A8-1E79-4DEE-9E98-6DCFC985924D}" srcId="{B0F9CFD5-FC79-4DAC-BA52-F7BE4F9A7D80}" destId="{5B10E10E-03C7-4679-9060-85084183AE70}" srcOrd="4" destOrd="0" parTransId="{F41F9B14-5764-4729-A048-F8292057E6F3}" sibTransId="{1403B137-5E29-49A7-8D5E-28C6A8B114B3}"/>
    <dgm:cxn modelId="{3F00BF63-8EB3-4316-BB79-47400BFCA34C}" type="presOf" srcId="{B0F9CFD5-FC79-4DAC-BA52-F7BE4F9A7D80}" destId="{D9DFD922-4741-4827-A373-8B667AE325E5}" srcOrd="0" destOrd="0" presId="urn:microsoft.com/office/officeart/2005/8/layout/vList2"/>
    <dgm:cxn modelId="{754BDA21-305A-4DBE-A46E-31E169B76ADE}" srcId="{B0F9CFD5-FC79-4DAC-BA52-F7BE4F9A7D80}" destId="{21B4C702-9CB7-482E-862B-F4CB5D5C25BB}" srcOrd="2" destOrd="0" parTransId="{14A382FA-ADAD-4098-BFD4-4CB7697A2810}" sibTransId="{04C82CC3-89F6-4DCB-8C81-7F4E01A76489}"/>
    <dgm:cxn modelId="{ABB27635-3A13-4D23-B3E2-11B0FC9B6DFD}" srcId="{B0F9CFD5-FC79-4DAC-BA52-F7BE4F9A7D80}" destId="{725BD52D-0A00-4975-ABC7-DCA0CAA77F72}" srcOrd="3" destOrd="0" parTransId="{E7EB9770-58AE-4E25-84E2-6E0DF369350F}" sibTransId="{895961D4-CD3A-44B2-AB16-4B83311FC349}"/>
    <dgm:cxn modelId="{EAA45EDE-6BC4-4F80-880C-B2E1C49084F9}" type="presParOf" srcId="{D9DFD922-4741-4827-A373-8B667AE325E5}" destId="{3A6AB758-711F-48B8-9571-CC6B91210D76}" srcOrd="0" destOrd="0" presId="urn:microsoft.com/office/officeart/2005/8/layout/vList2"/>
    <dgm:cxn modelId="{86B0AD9B-FDD8-44CA-ACD6-C1590CAD0ADD}" type="presParOf" srcId="{D9DFD922-4741-4827-A373-8B667AE325E5}" destId="{B8408093-B537-42A6-A099-C2752835EF3B}" srcOrd="1" destOrd="0" presId="urn:microsoft.com/office/officeart/2005/8/layout/vList2"/>
    <dgm:cxn modelId="{C6A7A66F-B550-4984-BDF2-51C4BB5854A8}" type="presParOf" srcId="{D9DFD922-4741-4827-A373-8B667AE325E5}" destId="{77192320-1756-480D-B2AD-801C2C17CC81}" srcOrd="2" destOrd="0" presId="urn:microsoft.com/office/officeart/2005/8/layout/vList2"/>
    <dgm:cxn modelId="{AC85B6BA-4C88-4458-BC1E-F1F7466E9CE5}" type="presParOf" srcId="{D9DFD922-4741-4827-A373-8B667AE325E5}" destId="{B49BAF4A-C4D9-4E31-8FFA-D7BF040F10A8}" srcOrd="3" destOrd="0" presId="urn:microsoft.com/office/officeart/2005/8/layout/vList2"/>
    <dgm:cxn modelId="{DD7FC88C-A7B0-48B7-A272-B008FA8F50DF}" type="presParOf" srcId="{D9DFD922-4741-4827-A373-8B667AE325E5}" destId="{40B1FEC4-3136-448A-83DD-0DE8DA188640}" srcOrd="4" destOrd="0" presId="urn:microsoft.com/office/officeart/2005/8/layout/vList2"/>
    <dgm:cxn modelId="{80D25885-26BC-419C-A398-7F35A716A82E}" type="presParOf" srcId="{D9DFD922-4741-4827-A373-8B667AE325E5}" destId="{AF2BD38A-AA8E-4723-86B9-CFB6B8DF5312}" srcOrd="5" destOrd="0" presId="urn:microsoft.com/office/officeart/2005/8/layout/vList2"/>
    <dgm:cxn modelId="{E24A3F49-609A-48A0-8098-4041216DF629}" type="presParOf" srcId="{D9DFD922-4741-4827-A373-8B667AE325E5}" destId="{81FA8085-2432-407B-9BB3-2D005BAE91F9}" srcOrd="6" destOrd="0" presId="urn:microsoft.com/office/officeart/2005/8/layout/vList2"/>
    <dgm:cxn modelId="{113136C9-FA74-486F-A489-7728B50620F8}" type="presParOf" srcId="{D9DFD922-4741-4827-A373-8B667AE325E5}" destId="{F925DF72-5193-4A63-9E67-4EBB51317ED9}" srcOrd="7" destOrd="0" presId="urn:microsoft.com/office/officeart/2005/8/layout/vList2"/>
    <dgm:cxn modelId="{2516CDA5-ED55-4258-9A8D-114D9E1E091B}" type="presParOf" srcId="{D9DFD922-4741-4827-A373-8B667AE325E5}" destId="{C2BA7949-5A63-4F9D-B588-2239334CB928}" srcOrd="8" destOrd="0" presId="urn:microsoft.com/office/officeart/2005/8/layout/vList2"/>
    <dgm:cxn modelId="{BF21DB96-AA6E-40C9-91D2-1DE5AFAF20D2}" type="presParOf" srcId="{D9DFD922-4741-4827-A373-8B667AE325E5}" destId="{39CB4854-D76F-452D-83F5-C695B1695564}" srcOrd="9" destOrd="0" presId="urn:microsoft.com/office/officeart/2005/8/layout/vList2"/>
    <dgm:cxn modelId="{2FAFF7BB-E4CE-4999-8BA6-DFE066386BE6}" type="presParOf" srcId="{D9DFD922-4741-4827-A373-8B667AE325E5}" destId="{8CB55814-F248-4A74-91BB-DE68557B97BE}" srcOrd="10" destOrd="0" presId="urn:microsoft.com/office/officeart/2005/8/layout/vList2"/>
    <dgm:cxn modelId="{F1C27ACA-5E47-4DC2-BF46-A92C3B4BE3C1}" type="presParOf" srcId="{D9DFD922-4741-4827-A373-8B667AE325E5}" destId="{32E381A5-1BCB-452E-B55B-854B612C5B34}" srcOrd="11" destOrd="0" presId="urn:microsoft.com/office/officeart/2005/8/layout/vList2"/>
    <dgm:cxn modelId="{92D2DD96-B7A2-4602-B390-AC9B79383364}" type="presParOf" srcId="{D9DFD922-4741-4827-A373-8B667AE325E5}" destId="{497BB71E-1C14-4FF0-A429-A8475EC5A344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F9CFD5-FC79-4DAC-BA52-F7BE4F9A7D8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846F611-F48E-4E12-B269-36B368414A1B}">
      <dgm:prSet phldrT="[Text]" custT="1"/>
      <dgm:spPr/>
      <dgm:t>
        <a:bodyPr/>
        <a:lstStyle/>
        <a:p>
          <a:r>
            <a:rPr lang="en-US" sz="2400" dirty="0" smtClean="0"/>
            <a:t>Head of the state: Queen Elizabeth II., she is represented by Governor General</a:t>
          </a:r>
          <a:endParaRPr lang="cs-CZ" sz="2400" dirty="0"/>
        </a:p>
      </dgm:t>
    </dgm:pt>
    <dgm:pt modelId="{489FA90D-02BE-4B50-937E-65A49E59B7AB}" type="parTrans" cxnId="{97FA08F9-C75D-49D0-A5BF-EF3C738CF1A7}">
      <dgm:prSet/>
      <dgm:spPr/>
      <dgm:t>
        <a:bodyPr/>
        <a:lstStyle/>
        <a:p>
          <a:endParaRPr lang="cs-CZ"/>
        </a:p>
      </dgm:t>
    </dgm:pt>
    <dgm:pt modelId="{D519BDD1-A012-4CAC-8891-938BEDDF2131}" type="sibTrans" cxnId="{97FA08F9-C75D-49D0-A5BF-EF3C738CF1A7}">
      <dgm:prSet/>
      <dgm:spPr/>
      <dgm:t>
        <a:bodyPr/>
        <a:lstStyle/>
        <a:p>
          <a:endParaRPr lang="cs-CZ"/>
        </a:p>
      </dgm:t>
    </dgm:pt>
    <dgm:pt modelId="{06F90A4F-3CAD-46E1-A287-F47DDD88E75C}">
      <dgm:prSet phldrT="[Text]" custT="1"/>
      <dgm:spPr/>
      <dgm:t>
        <a:bodyPr/>
        <a:lstStyle/>
        <a:p>
          <a:r>
            <a:rPr lang="en-US" sz="2400" dirty="0" smtClean="0"/>
            <a:t>Currency: Australian Dollar</a:t>
          </a:r>
          <a:endParaRPr lang="cs-CZ" sz="2400" dirty="0"/>
        </a:p>
      </dgm:t>
    </dgm:pt>
    <dgm:pt modelId="{B887AA47-9CB3-427C-B23E-F7870A1CBBBA}" type="parTrans" cxnId="{72B03683-5B37-4097-942B-B712D29C24EA}">
      <dgm:prSet/>
      <dgm:spPr/>
      <dgm:t>
        <a:bodyPr/>
        <a:lstStyle/>
        <a:p>
          <a:endParaRPr lang="cs-CZ"/>
        </a:p>
      </dgm:t>
    </dgm:pt>
    <dgm:pt modelId="{14E716C5-C3CA-4D12-B7FC-98CD75B39981}" type="sibTrans" cxnId="{72B03683-5B37-4097-942B-B712D29C24EA}">
      <dgm:prSet/>
      <dgm:spPr/>
      <dgm:t>
        <a:bodyPr/>
        <a:lstStyle/>
        <a:p>
          <a:endParaRPr lang="cs-CZ"/>
        </a:p>
      </dgm:t>
    </dgm:pt>
    <dgm:pt modelId="{5B10E10E-03C7-4679-9060-85084183AE70}">
      <dgm:prSet phldrT="[Text]" custT="1"/>
      <dgm:spPr/>
      <dgm:t>
        <a:bodyPr/>
        <a:lstStyle/>
        <a:p>
          <a:r>
            <a:rPr lang="en-US" sz="2400" dirty="0" smtClean="0"/>
            <a:t>Rivers: The Darling River, The  Murray River </a:t>
          </a:r>
          <a:endParaRPr lang="cs-CZ" sz="2400" dirty="0"/>
        </a:p>
      </dgm:t>
    </dgm:pt>
    <dgm:pt modelId="{F41F9B14-5764-4729-A048-F8292057E6F3}" type="parTrans" cxnId="{2DB226A8-1E79-4DEE-9E98-6DCFC985924D}">
      <dgm:prSet/>
      <dgm:spPr/>
      <dgm:t>
        <a:bodyPr/>
        <a:lstStyle/>
        <a:p>
          <a:endParaRPr lang="cs-CZ"/>
        </a:p>
      </dgm:t>
    </dgm:pt>
    <dgm:pt modelId="{1403B137-5E29-49A7-8D5E-28C6A8B114B3}" type="sibTrans" cxnId="{2DB226A8-1E79-4DEE-9E98-6DCFC985924D}">
      <dgm:prSet/>
      <dgm:spPr/>
      <dgm:t>
        <a:bodyPr/>
        <a:lstStyle/>
        <a:p>
          <a:endParaRPr lang="cs-CZ"/>
        </a:p>
      </dgm:t>
    </dgm:pt>
    <dgm:pt modelId="{54B18C6D-EAED-444F-9EED-1BD273B4C459}">
      <dgm:prSet phldrT="[Text]" custT="1"/>
      <dgm:spPr/>
      <dgm:t>
        <a:bodyPr/>
        <a:lstStyle/>
        <a:p>
          <a:r>
            <a:rPr lang="en-US" sz="2400" dirty="0" smtClean="0"/>
            <a:t>The highest mountain: Mount Kosciusko (2,228m)</a:t>
          </a:r>
          <a:endParaRPr lang="cs-CZ" sz="2400" dirty="0"/>
        </a:p>
      </dgm:t>
    </dgm:pt>
    <dgm:pt modelId="{BC1A309B-0CCB-4693-AF99-971DF28156D4}" type="parTrans" cxnId="{06123556-90BF-4C82-A162-051521DE8E74}">
      <dgm:prSet/>
      <dgm:spPr/>
      <dgm:t>
        <a:bodyPr/>
        <a:lstStyle/>
        <a:p>
          <a:endParaRPr lang="cs-CZ"/>
        </a:p>
      </dgm:t>
    </dgm:pt>
    <dgm:pt modelId="{A3472F1B-9DEB-49B9-A867-43199993AD2D}" type="sibTrans" cxnId="{06123556-90BF-4C82-A162-051521DE8E74}">
      <dgm:prSet/>
      <dgm:spPr/>
      <dgm:t>
        <a:bodyPr/>
        <a:lstStyle/>
        <a:p>
          <a:endParaRPr lang="cs-CZ"/>
        </a:p>
      </dgm:t>
    </dgm:pt>
    <dgm:pt modelId="{DD814ECC-5B76-4373-AB05-486DB3F2CCCA}">
      <dgm:prSet phldrT="[Text]" custT="1"/>
      <dgm:spPr/>
      <dgm:t>
        <a:bodyPr/>
        <a:lstStyle/>
        <a:p>
          <a:r>
            <a:rPr lang="en-US" sz="2400" dirty="0" smtClean="0"/>
            <a:t>Deserts: The Great Victoria Desert, The Great Sandy Desert</a:t>
          </a:r>
          <a:endParaRPr lang="cs-CZ" sz="2400" dirty="0"/>
        </a:p>
      </dgm:t>
    </dgm:pt>
    <dgm:pt modelId="{A3D8FDCC-6450-403F-B846-518A537A630C}" type="parTrans" cxnId="{D0AA82C8-E5BF-4458-A56B-B677D19511E2}">
      <dgm:prSet/>
      <dgm:spPr/>
      <dgm:t>
        <a:bodyPr/>
        <a:lstStyle/>
        <a:p>
          <a:endParaRPr lang="cs-CZ"/>
        </a:p>
      </dgm:t>
    </dgm:pt>
    <dgm:pt modelId="{F78F47FC-B10C-4745-A893-83D5C323BF12}" type="sibTrans" cxnId="{D0AA82C8-E5BF-4458-A56B-B677D19511E2}">
      <dgm:prSet/>
      <dgm:spPr/>
      <dgm:t>
        <a:bodyPr/>
        <a:lstStyle/>
        <a:p>
          <a:endParaRPr lang="cs-CZ"/>
        </a:p>
      </dgm:t>
    </dgm:pt>
    <dgm:pt modelId="{15C29020-86E9-4795-8FD3-9F819915C4F2}">
      <dgm:prSet phldrT="[Text]" custT="1"/>
      <dgm:spPr/>
      <dgm:t>
        <a:bodyPr/>
        <a:lstStyle/>
        <a:p>
          <a:r>
            <a:rPr lang="en-US" sz="2400" dirty="0" smtClean="0"/>
            <a:t>Lakes: Lake Eyre, Lake Torrens, Lake Gairdner</a:t>
          </a:r>
          <a:endParaRPr lang="cs-CZ" sz="2400" dirty="0"/>
        </a:p>
      </dgm:t>
    </dgm:pt>
    <dgm:pt modelId="{A00BCFE3-0A0A-4421-A1B9-E289F0468789}" type="parTrans" cxnId="{1EDD725A-BE59-4F26-A0F7-9B318BDBF823}">
      <dgm:prSet/>
      <dgm:spPr/>
      <dgm:t>
        <a:bodyPr/>
        <a:lstStyle/>
        <a:p>
          <a:endParaRPr lang="cs-CZ"/>
        </a:p>
      </dgm:t>
    </dgm:pt>
    <dgm:pt modelId="{66497808-6E18-4132-A432-72C6EC4C1BD9}" type="sibTrans" cxnId="{1EDD725A-BE59-4F26-A0F7-9B318BDBF823}">
      <dgm:prSet/>
      <dgm:spPr/>
      <dgm:t>
        <a:bodyPr/>
        <a:lstStyle/>
        <a:p>
          <a:endParaRPr lang="cs-CZ"/>
        </a:p>
      </dgm:t>
    </dgm:pt>
    <dgm:pt modelId="{D9DFD922-4741-4827-A373-8B667AE325E5}" type="pres">
      <dgm:prSet presAssocID="{B0F9CFD5-FC79-4DAC-BA52-F7BE4F9A7D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A6AB758-711F-48B8-9571-CC6B91210D76}" type="pres">
      <dgm:prSet presAssocID="{4846F611-F48E-4E12-B269-36B368414A1B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408093-B537-42A6-A099-C2752835EF3B}" type="pres">
      <dgm:prSet presAssocID="{D519BDD1-A012-4CAC-8891-938BEDDF2131}" presName="spacer" presStyleCnt="0"/>
      <dgm:spPr/>
    </dgm:pt>
    <dgm:pt modelId="{77192320-1756-480D-B2AD-801C2C17CC81}" type="pres">
      <dgm:prSet presAssocID="{06F90A4F-3CAD-46E1-A287-F47DDD88E75C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9BAF4A-C4D9-4E31-8FFA-D7BF040F10A8}" type="pres">
      <dgm:prSet presAssocID="{14E716C5-C3CA-4D12-B7FC-98CD75B39981}" presName="spacer" presStyleCnt="0"/>
      <dgm:spPr/>
    </dgm:pt>
    <dgm:pt modelId="{C2BA7949-5A63-4F9D-B588-2239334CB928}" type="pres">
      <dgm:prSet presAssocID="{5B10E10E-03C7-4679-9060-85084183AE7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CB4854-D76F-452D-83F5-C695B1695564}" type="pres">
      <dgm:prSet presAssocID="{1403B137-5E29-49A7-8D5E-28C6A8B114B3}" presName="spacer" presStyleCnt="0"/>
      <dgm:spPr/>
    </dgm:pt>
    <dgm:pt modelId="{E7777D3A-5C81-49B0-A969-45EF7B1FB53A}" type="pres">
      <dgm:prSet presAssocID="{15C29020-86E9-4795-8FD3-9F819915C4F2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5B61FB-EC6F-403A-BE25-7F4CFBDF95A5}" type="pres">
      <dgm:prSet presAssocID="{66497808-6E18-4132-A432-72C6EC4C1BD9}" presName="spacer" presStyleCnt="0"/>
      <dgm:spPr/>
    </dgm:pt>
    <dgm:pt modelId="{8CB55814-F248-4A74-91BB-DE68557B97BE}" type="pres">
      <dgm:prSet presAssocID="{DD814ECC-5B76-4373-AB05-486DB3F2CCC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E381A5-1BCB-452E-B55B-854B612C5B34}" type="pres">
      <dgm:prSet presAssocID="{F78F47FC-B10C-4745-A893-83D5C323BF12}" presName="spacer" presStyleCnt="0"/>
      <dgm:spPr/>
    </dgm:pt>
    <dgm:pt modelId="{497BB71E-1C14-4FF0-A429-A8475EC5A344}" type="pres">
      <dgm:prSet presAssocID="{54B18C6D-EAED-444F-9EED-1BD273B4C45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91A06F5-B94B-47D0-8BF2-11933DB5731B}" type="presOf" srcId="{54B18C6D-EAED-444F-9EED-1BD273B4C459}" destId="{497BB71E-1C14-4FF0-A429-A8475EC5A344}" srcOrd="0" destOrd="0" presId="urn:microsoft.com/office/officeart/2005/8/layout/vList2"/>
    <dgm:cxn modelId="{70CB6ED5-27FC-403F-8090-730C268D64E8}" type="presOf" srcId="{4846F611-F48E-4E12-B269-36B368414A1B}" destId="{3A6AB758-711F-48B8-9571-CC6B91210D76}" srcOrd="0" destOrd="0" presId="urn:microsoft.com/office/officeart/2005/8/layout/vList2"/>
    <dgm:cxn modelId="{2FD3C911-C3D3-4BD1-9D9A-64B793425B9B}" type="presOf" srcId="{15C29020-86E9-4795-8FD3-9F819915C4F2}" destId="{E7777D3A-5C81-49B0-A969-45EF7B1FB53A}" srcOrd="0" destOrd="0" presId="urn:microsoft.com/office/officeart/2005/8/layout/vList2"/>
    <dgm:cxn modelId="{72B03683-5B37-4097-942B-B712D29C24EA}" srcId="{B0F9CFD5-FC79-4DAC-BA52-F7BE4F9A7D80}" destId="{06F90A4F-3CAD-46E1-A287-F47DDD88E75C}" srcOrd="1" destOrd="0" parTransId="{B887AA47-9CB3-427C-B23E-F7870A1CBBBA}" sibTransId="{14E716C5-C3CA-4D12-B7FC-98CD75B39981}"/>
    <dgm:cxn modelId="{622D4996-9900-484A-93CC-9ABB1E6B9F2D}" type="presOf" srcId="{B0F9CFD5-FC79-4DAC-BA52-F7BE4F9A7D80}" destId="{D9DFD922-4741-4827-A373-8B667AE325E5}" srcOrd="0" destOrd="0" presId="urn:microsoft.com/office/officeart/2005/8/layout/vList2"/>
    <dgm:cxn modelId="{4B5CFA29-38F3-44DC-8D38-2792F3B3BE45}" type="presOf" srcId="{06F90A4F-3CAD-46E1-A287-F47DDD88E75C}" destId="{77192320-1756-480D-B2AD-801C2C17CC81}" srcOrd="0" destOrd="0" presId="urn:microsoft.com/office/officeart/2005/8/layout/vList2"/>
    <dgm:cxn modelId="{383E6B36-A98B-4BD6-81B0-C3BD49BFAA5C}" type="presOf" srcId="{5B10E10E-03C7-4679-9060-85084183AE70}" destId="{C2BA7949-5A63-4F9D-B588-2239334CB928}" srcOrd="0" destOrd="0" presId="urn:microsoft.com/office/officeart/2005/8/layout/vList2"/>
    <dgm:cxn modelId="{1EDD725A-BE59-4F26-A0F7-9B318BDBF823}" srcId="{B0F9CFD5-FC79-4DAC-BA52-F7BE4F9A7D80}" destId="{15C29020-86E9-4795-8FD3-9F819915C4F2}" srcOrd="3" destOrd="0" parTransId="{A00BCFE3-0A0A-4421-A1B9-E289F0468789}" sibTransId="{66497808-6E18-4132-A432-72C6EC4C1BD9}"/>
    <dgm:cxn modelId="{97FA08F9-C75D-49D0-A5BF-EF3C738CF1A7}" srcId="{B0F9CFD5-FC79-4DAC-BA52-F7BE4F9A7D80}" destId="{4846F611-F48E-4E12-B269-36B368414A1B}" srcOrd="0" destOrd="0" parTransId="{489FA90D-02BE-4B50-937E-65A49E59B7AB}" sibTransId="{D519BDD1-A012-4CAC-8891-938BEDDF2131}"/>
    <dgm:cxn modelId="{D0AA82C8-E5BF-4458-A56B-B677D19511E2}" srcId="{B0F9CFD5-FC79-4DAC-BA52-F7BE4F9A7D80}" destId="{DD814ECC-5B76-4373-AB05-486DB3F2CCCA}" srcOrd="4" destOrd="0" parTransId="{A3D8FDCC-6450-403F-B846-518A537A630C}" sibTransId="{F78F47FC-B10C-4745-A893-83D5C323BF12}"/>
    <dgm:cxn modelId="{06123556-90BF-4C82-A162-051521DE8E74}" srcId="{B0F9CFD5-FC79-4DAC-BA52-F7BE4F9A7D80}" destId="{54B18C6D-EAED-444F-9EED-1BD273B4C459}" srcOrd="5" destOrd="0" parTransId="{BC1A309B-0CCB-4693-AF99-971DF28156D4}" sibTransId="{A3472F1B-9DEB-49B9-A867-43199993AD2D}"/>
    <dgm:cxn modelId="{2DB226A8-1E79-4DEE-9E98-6DCFC985924D}" srcId="{B0F9CFD5-FC79-4DAC-BA52-F7BE4F9A7D80}" destId="{5B10E10E-03C7-4679-9060-85084183AE70}" srcOrd="2" destOrd="0" parTransId="{F41F9B14-5764-4729-A048-F8292057E6F3}" sibTransId="{1403B137-5E29-49A7-8D5E-28C6A8B114B3}"/>
    <dgm:cxn modelId="{A443B2B9-2BDD-4921-B209-918C1609F8A8}" type="presOf" srcId="{DD814ECC-5B76-4373-AB05-486DB3F2CCCA}" destId="{8CB55814-F248-4A74-91BB-DE68557B97BE}" srcOrd="0" destOrd="0" presId="urn:microsoft.com/office/officeart/2005/8/layout/vList2"/>
    <dgm:cxn modelId="{3923686B-F790-497D-8E72-51D9956EB7AA}" type="presParOf" srcId="{D9DFD922-4741-4827-A373-8B667AE325E5}" destId="{3A6AB758-711F-48B8-9571-CC6B91210D76}" srcOrd="0" destOrd="0" presId="urn:microsoft.com/office/officeart/2005/8/layout/vList2"/>
    <dgm:cxn modelId="{F95CD485-5575-4800-89C3-863A91274ABA}" type="presParOf" srcId="{D9DFD922-4741-4827-A373-8B667AE325E5}" destId="{B8408093-B537-42A6-A099-C2752835EF3B}" srcOrd="1" destOrd="0" presId="urn:microsoft.com/office/officeart/2005/8/layout/vList2"/>
    <dgm:cxn modelId="{E5A5CC36-4F12-42BA-BD5B-C69DD0728B5B}" type="presParOf" srcId="{D9DFD922-4741-4827-A373-8B667AE325E5}" destId="{77192320-1756-480D-B2AD-801C2C17CC81}" srcOrd="2" destOrd="0" presId="urn:microsoft.com/office/officeart/2005/8/layout/vList2"/>
    <dgm:cxn modelId="{DF18D4D2-EF41-4D71-AD58-94AD57852E98}" type="presParOf" srcId="{D9DFD922-4741-4827-A373-8B667AE325E5}" destId="{B49BAF4A-C4D9-4E31-8FFA-D7BF040F10A8}" srcOrd="3" destOrd="0" presId="urn:microsoft.com/office/officeart/2005/8/layout/vList2"/>
    <dgm:cxn modelId="{C626BA7C-1B65-4BD0-9F93-506B603C2BD2}" type="presParOf" srcId="{D9DFD922-4741-4827-A373-8B667AE325E5}" destId="{C2BA7949-5A63-4F9D-B588-2239334CB928}" srcOrd="4" destOrd="0" presId="urn:microsoft.com/office/officeart/2005/8/layout/vList2"/>
    <dgm:cxn modelId="{D0A267DD-9557-4A6A-ACD7-42C5D3FA50A0}" type="presParOf" srcId="{D9DFD922-4741-4827-A373-8B667AE325E5}" destId="{39CB4854-D76F-452D-83F5-C695B1695564}" srcOrd="5" destOrd="0" presId="urn:microsoft.com/office/officeart/2005/8/layout/vList2"/>
    <dgm:cxn modelId="{ED78C56C-1997-488F-A46C-2DAE48202ED5}" type="presParOf" srcId="{D9DFD922-4741-4827-A373-8B667AE325E5}" destId="{E7777D3A-5C81-49B0-A969-45EF7B1FB53A}" srcOrd="6" destOrd="0" presId="urn:microsoft.com/office/officeart/2005/8/layout/vList2"/>
    <dgm:cxn modelId="{9C3B6E53-7A46-47F6-BEA2-1879D6741F42}" type="presParOf" srcId="{D9DFD922-4741-4827-A373-8B667AE325E5}" destId="{E75B61FB-EC6F-403A-BE25-7F4CFBDF95A5}" srcOrd="7" destOrd="0" presId="urn:microsoft.com/office/officeart/2005/8/layout/vList2"/>
    <dgm:cxn modelId="{779817CB-B28E-4C2D-87EF-93392BE32CCB}" type="presParOf" srcId="{D9DFD922-4741-4827-A373-8B667AE325E5}" destId="{8CB55814-F248-4A74-91BB-DE68557B97BE}" srcOrd="8" destOrd="0" presId="urn:microsoft.com/office/officeart/2005/8/layout/vList2"/>
    <dgm:cxn modelId="{95589092-C2DF-491B-8DC0-24A7F06559E8}" type="presParOf" srcId="{D9DFD922-4741-4827-A373-8B667AE325E5}" destId="{32E381A5-1BCB-452E-B55B-854B612C5B34}" srcOrd="9" destOrd="0" presId="urn:microsoft.com/office/officeart/2005/8/layout/vList2"/>
    <dgm:cxn modelId="{10C9FD73-AD48-42C3-8D41-A77AE99F96F6}" type="presParOf" srcId="{D9DFD922-4741-4827-A373-8B667AE325E5}" destId="{497BB71E-1C14-4FF0-A429-A8475EC5A34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70A1E7-AEB3-4C9E-A2D3-5B2622537FE8}">
      <dsp:nvSpPr>
        <dsp:cNvPr id="0" name=""/>
        <dsp:cNvSpPr/>
      </dsp:nvSpPr>
      <dsp:spPr>
        <a:xfrm>
          <a:off x="0" y="0"/>
          <a:ext cx="8221569" cy="4759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Australia is divided into:</a:t>
          </a:r>
          <a:endParaRPr lang="cs-CZ" sz="3200" kern="1200" dirty="0"/>
        </a:p>
      </dsp:txBody>
      <dsp:txXfrm>
        <a:off x="23232" y="23232"/>
        <a:ext cx="8175105" cy="429445"/>
      </dsp:txXfrm>
    </dsp:sp>
    <dsp:sp modelId="{F2AA6887-ACDE-4B36-98F0-2E5A62ABBEBA}">
      <dsp:nvSpPr>
        <dsp:cNvPr id="0" name=""/>
        <dsp:cNvSpPr/>
      </dsp:nvSpPr>
      <dsp:spPr>
        <a:xfrm rot="5400000">
          <a:off x="3850387" y="-638838"/>
          <a:ext cx="2635482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Western Australia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Queensland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New South Wales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Victoria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South Australia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Tasmania</a:t>
          </a:r>
          <a:endParaRPr lang="cs-CZ" sz="2400" kern="1200" dirty="0"/>
        </a:p>
      </dsp:txBody>
      <dsp:txXfrm rot="-5400000">
        <a:off x="2534656" y="805547"/>
        <a:ext cx="5138290" cy="2378174"/>
      </dsp:txXfrm>
    </dsp:sp>
    <dsp:sp modelId="{B54468DC-77E3-4A64-BD0A-3C0ADD44048B}">
      <dsp:nvSpPr>
        <dsp:cNvPr id="0" name=""/>
        <dsp:cNvSpPr/>
      </dsp:nvSpPr>
      <dsp:spPr>
        <a:xfrm flipH="1">
          <a:off x="25556" y="627932"/>
          <a:ext cx="2530641" cy="27601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6 States</a:t>
          </a:r>
          <a:endParaRPr lang="cs-CZ" sz="2400" kern="1200" dirty="0"/>
        </a:p>
      </dsp:txBody>
      <dsp:txXfrm>
        <a:off x="149092" y="751468"/>
        <a:ext cx="2283569" cy="2513104"/>
      </dsp:txXfrm>
    </dsp:sp>
    <dsp:sp modelId="{3C94DAF2-69A7-4425-B327-DDA1BFE09AE4}">
      <dsp:nvSpPr>
        <dsp:cNvPr id="0" name=""/>
        <dsp:cNvSpPr/>
      </dsp:nvSpPr>
      <dsp:spPr>
        <a:xfrm rot="5400000">
          <a:off x="3925198" y="1983329"/>
          <a:ext cx="220814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Northern Territory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Australian Capital Territory</a:t>
          </a:r>
          <a:endParaRPr lang="cs-CZ" sz="2400" kern="1200" dirty="0"/>
        </a:p>
      </dsp:txBody>
      <dsp:txXfrm rot="-5400000">
        <a:off x="2395797" y="3620524"/>
        <a:ext cx="5159151" cy="1992555"/>
      </dsp:txXfrm>
    </dsp:sp>
    <dsp:sp modelId="{06042AB0-91B2-4EF1-B722-1D5287AB8461}">
      <dsp:nvSpPr>
        <dsp:cNvPr id="0" name=""/>
        <dsp:cNvSpPr/>
      </dsp:nvSpPr>
      <dsp:spPr>
        <a:xfrm>
          <a:off x="4015" y="3559736"/>
          <a:ext cx="2391781" cy="21141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2 Territories</a:t>
          </a:r>
          <a:endParaRPr lang="cs-CZ" sz="2400" kern="1200" dirty="0"/>
        </a:p>
      </dsp:txBody>
      <dsp:txXfrm>
        <a:off x="107218" y="3662939"/>
        <a:ext cx="2185375" cy="19077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6AB758-711F-48B8-9571-CC6B91210D76}">
      <dsp:nvSpPr>
        <dsp:cNvPr id="0" name=""/>
        <dsp:cNvSpPr/>
      </dsp:nvSpPr>
      <dsp:spPr>
        <a:xfrm>
          <a:off x="0" y="17425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Capital: Canberra</a:t>
          </a:r>
          <a:endParaRPr lang="cs-CZ" sz="2400" kern="1200" dirty="0"/>
        </a:p>
      </dsp:txBody>
      <dsp:txXfrm>
        <a:off x="30157" y="47582"/>
        <a:ext cx="8169286" cy="557446"/>
      </dsp:txXfrm>
    </dsp:sp>
    <dsp:sp modelId="{77192320-1756-480D-B2AD-801C2C17CC81}">
      <dsp:nvSpPr>
        <dsp:cNvPr id="0" name=""/>
        <dsp:cNvSpPr/>
      </dsp:nvSpPr>
      <dsp:spPr>
        <a:xfrm>
          <a:off x="0" y="718302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largest city: Sydney</a:t>
          </a:r>
          <a:endParaRPr lang="cs-CZ" sz="2400" kern="1200" dirty="0"/>
        </a:p>
      </dsp:txBody>
      <dsp:txXfrm>
        <a:off x="30157" y="748459"/>
        <a:ext cx="8169286" cy="557446"/>
      </dsp:txXfrm>
    </dsp:sp>
    <dsp:sp modelId="{40B1FEC4-3136-448A-83DD-0DE8DA188640}">
      <dsp:nvSpPr>
        <dsp:cNvPr id="0" name=""/>
        <dsp:cNvSpPr/>
      </dsp:nvSpPr>
      <dsp:spPr>
        <a:xfrm>
          <a:off x="0" y="1443025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Cities: Melbourne, Perth, Adelaide, Brisbane </a:t>
          </a:r>
          <a:endParaRPr lang="cs-CZ" sz="2400" kern="1200" dirty="0"/>
        </a:p>
      </dsp:txBody>
      <dsp:txXfrm>
        <a:off x="30157" y="1473182"/>
        <a:ext cx="8169286" cy="557446"/>
      </dsp:txXfrm>
    </dsp:sp>
    <dsp:sp modelId="{81FA8085-2432-407B-9BB3-2D005BAE91F9}">
      <dsp:nvSpPr>
        <dsp:cNvPr id="0" name=""/>
        <dsp:cNvSpPr/>
      </dsp:nvSpPr>
      <dsp:spPr>
        <a:xfrm>
          <a:off x="0" y="2128002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Population: 22,745,103</a:t>
          </a:r>
          <a:endParaRPr lang="cs-CZ" sz="2400" kern="1200" dirty="0"/>
        </a:p>
      </dsp:txBody>
      <dsp:txXfrm>
        <a:off x="30157" y="2158159"/>
        <a:ext cx="8169286" cy="557446"/>
      </dsp:txXfrm>
    </dsp:sp>
    <dsp:sp modelId="{C2BA7949-5A63-4F9D-B588-2239334CB928}">
      <dsp:nvSpPr>
        <dsp:cNvPr id="0" name=""/>
        <dsp:cNvSpPr/>
      </dsp:nvSpPr>
      <dsp:spPr>
        <a:xfrm>
          <a:off x="0" y="2868625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Official Language: None</a:t>
          </a:r>
          <a:endParaRPr lang="cs-CZ" sz="2400" kern="1200" dirty="0"/>
        </a:p>
      </dsp:txBody>
      <dsp:txXfrm>
        <a:off x="30157" y="2898782"/>
        <a:ext cx="8169286" cy="557446"/>
      </dsp:txXfrm>
    </dsp:sp>
    <dsp:sp modelId="{8CB55814-F248-4A74-91BB-DE68557B97BE}">
      <dsp:nvSpPr>
        <dsp:cNvPr id="0" name=""/>
        <dsp:cNvSpPr/>
      </dsp:nvSpPr>
      <dsp:spPr>
        <a:xfrm>
          <a:off x="0" y="3581425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Spoken Language: English</a:t>
          </a:r>
          <a:endParaRPr lang="cs-CZ" sz="2400" kern="1200" dirty="0"/>
        </a:p>
      </dsp:txBody>
      <dsp:txXfrm>
        <a:off x="30157" y="3611582"/>
        <a:ext cx="8169286" cy="557446"/>
      </dsp:txXfrm>
    </dsp:sp>
    <dsp:sp modelId="{497BB71E-1C14-4FF0-A429-A8475EC5A344}">
      <dsp:nvSpPr>
        <dsp:cNvPr id="0" name=""/>
        <dsp:cNvSpPr/>
      </dsp:nvSpPr>
      <dsp:spPr>
        <a:xfrm>
          <a:off x="0" y="4294225"/>
          <a:ext cx="8229600" cy="617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Anthem: God save the Queen</a:t>
          </a:r>
          <a:endParaRPr lang="cs-CZ" sz="2400" kern="1200" dirty="0"/>
        </a:p>
      </dsp:txBody>
      <dsp:txXfrm>
        <a:off x="30157" y="4324382"/>
        <a:ext cx="8169286" cy="5574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6AB758-711F-48B8-9571-CC6B91210D76}">
      <dsp:nvSpPr>
        <dsp:cNvPr id="0" name=""/>
        <dsp:cNvSpPr/>
      </dsp:nvSpPr>
      <dsp:spPr>
        <a:xfrm>
          <a:off x="0" y="2416"/>
          <a:ext cx="8229600" cy="810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Head of the state: Queen Elizabeth II., she is represented by Governor General</a:t>
          </a:r>
          <a:endParaRPr lang="cs-CZ" sz="2400" kern="1200" dirty="0"/>
        </a:p>
      </dsp:txBody>
      <dsp:txXfrm>
        <a:off x="39546" y="41962"/>
        <a:ext cx="8150508" cy="731018"/>
      </dsp:txXfrm>
    </dsp:sp>
    <dsp:sp modelId="{77192320-1756-480D-B2AD-801C2C17CC81}">
      <dsp:nvSpPr>
        <dsp:cNvPr id="0" name=""/>
        <dsp:cNvSpPr/>
      </dsp:nvSpPr>
      <dsp:spPr>
        <a:xfrm>
          <a:off x="0" y="825309"/>
          <a:ext cx="8229600" cy="810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Currency: Australian Dollar</a:t>
          </a:r>
          <a:endParaRPr lang="cs-CZ" sz="2400" kern="1200" dirty="0"/>
        </a:p>
      </dsp:txBody>
      <dsp:txXfrm>
        <a:off x="39546" y="864855"/>
        <a:ext cx="8150508" cy="731018"/>
      </dsp:txXfrm>
    </dsp:sp>
    <dsp:sp modelId="{C2BA7949-5A63-4F9D-B588-2239334CB928}">
      <dsp:nvSpPr>
        <dsp:cNvPr id="0" name=""/>
        <dsp:cNvSpPr/>
      </dsp:nvSpPr>
      <dsp:spPr>
        <a:xfrm>
          <a:off x="0" y="1648203"/>
          <a:ext cx="8229600" cy="810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Rivers: The Darling River, The  Murray River </a:t>
          </a:r>
          <a:endParaRPr lang="cs-CZ" sz="2400" kern="1200" dirty="0"/>
        </a:p>
      </dsp:txBody>
      <dsp:txXfrm>
        <a:off x="39546" y="1687749"/>
        <a:ext cx="8150508" cy="731018"/>
      </dsp:txXfrm>
    </dsp:sp>
    <dsp:sp modelId="{E7777D3A-5C81-49B0-A969-45EF7B1FB53A}">
      <dsp:nvSpPr>
        <dsp:cNvPr id="0" name=""/>
        <dsp:cNvSpPr/>
      </dsp:nvSpPr>
      <dsp:spPr>
        <a:xfrm>
          <a:off x="0" y="2471096"/>
          <a:ext cx="8229600" cy="810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Lakes: Lake Eyre, Lake Torrens, Lake Gairdner</a:t>
          </a:r>
          <a:endParaRPr lang="cs-CZ" sz="2400" kern="1200" dirty="0"/>
        </a:p>
      </dsp:txBody>
      <dsp:txXfrm>
        <a:off x="39546" y="2510642"/>
        <a:ext cx="8150508" cy="731018"/>
      </dsp:txXfrm>
    </dsp:sp>
    <dsp:sp modelId="{8CB55814-F248-4A74-91BB-DE68557B97BE}">
      <dsp:nvSpPr>
        <dsp:cNvPr id="0" name=""/>
        <dsp:cNvSpPr/>
      </dsp:nvSpPr>
      <dsp:spPr>
        <a:xfrm>
          <a:off x="0" y="3293990"/>
          <a:ext cx="8229600" cy="810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Deserts: The Great Victoria Desert, The Great Sandy Desert</a:t>
          </a:r>
          <a:endParaRPr lang="cs-CZ" sz="2400" kern="1200" dirty="0"/>
        </a:p>
      </dsp:txBody>
      <dsp:txXfrm>
        <a:off x="39546" y="3333536"/>
        <a:ext cx="8150508" cy="731018"/>
      </dsp:txXfrm>
    </dsp:sp>
    <dsp:sp modelId="{497BB71E-1C14-4FF0-A429-A8475EC5A344}">
      <dsp:nvSpPr>
        <dsp:cNvPr id="0" name=""/>
        <dsp:cNvSpPr/>
      </dsp:nvSpPr>
      <dsp:spPr>
        <a:xfrm>
          <a:off x="0" y="4116884"/>
          <a:ext cx="8229600" cy="8101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hueMod val="100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ln>
          <a:noFill/>
        </a:ln>
        <a:effectLst>
          <a:glow rad="12700">
            <a:schemeClr val="accent1">
              <a:hueOff val="0"/>
              <a:satOff val="0"/>
              <a:lumOff val="0"/>
              <a:alphaOff val="0"/>
              <a:tint val="100000"/>
              <a:shade val="100000"/>
              <a:alpha val="50196"/>
              <a:hueMod val="100000"/>
              <a:satMod val="10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highest mountain: Mount Kosciusko (2,228m)</a:t>
          </a:r>
          <a:endParaRPr lang="cs-CZ" sz="2400" kern="1200" dirty="0"/>
        </a:p>
      </dsp:txBody>
      <dsp:txXfrm>
        <a:off x="39546" y="4156430"/>
        <a:ext cx="8150508" cy="7310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27CF86-7A6B-4215-8019-BD997AAE9A5D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A2BE51-B99B-4920-89DB-4A4A24CD7A1A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2825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0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4320479"/>
          </a:xfrm>
        </p:spPr>
        <p:txBody>
          <a:bodyPr>
            <a:normAutofit/>
          </a:bodyPr>
          <a:lstStyle/>
          <a:p>
            <a:pPr algn="l"/>
            <a:r>
              <a:rPr lang="cs-CZ" sz="2400" b="0" dirty="0" smtClean="0">
                <a:solidFill>
                  <a:schemeClr val="bg1"/>
                </a:solidFill>
                <a:effectLst/>
              </a:rPr>
              <a:t>Název školy: ZŠ Varnsdorf, Edisonova 2821, okres Děčín, příspěvková organizace</a:t>
            </a:r>
            <a:br>
              <a:rPr lang="cs-CZ" sz="2400" b="0" dirty="0" smtClean="0">
                <a:solidFill>
                  <a:schemeClr val="bg1"/>
                </a:solidFill>
                <a:effectLst/>
              </a:rPr>
            </a:br>
            <a:r>
              <a:rPr lang="cs-CZ" sz="2400" b="0" dirty="0" smtClean="0">
                <a:solidFill>
                  <a:schemeClr val="bg1"/>
                </a:solidFill>
                <a:effectLst/>
              </a:rPr>
              <a:t>Jazyk a jazyková komunikace, Anglický jazyk, Austrálie</a:t>
            </a:r>
            <a:br>
              <a:rPr lang="cs-CZ" sz="2400" b="0" dirty="0" smtClean="0">
                <a:solidFill>
                  <a:schemeClr val="bg1"/>
                </a:solidFill>
                <a:effectLst/>
              </a:rPr>
            </a:br>
            <a:r>
              <a:rPr lang="cs-CZ" sz="2400" b="0" dirty="0" smtClean="0">
                <a:solidFill>
                  <a:schemeClr val="bg1"/>
                </a:solidFill>
                <a:effectLst/>
              </a:rPr>
              <a:t>Autor: Michaela Galbavá, DiS.</a:t>
            </a:r>
            <a:br>
              <a:rPr lang="cs-CZ" sz="2400" b="0" dirty="0" smtClean="0">
                <a:solidFill>
                  <a:schemeClr val="bg1"/>
                </a:solidFill>
                <a:effectLst/>
              </a:rPr>
            </a:br>
            <a:r>
              <a:rPr lang="cs-CZ" sz="2400" b="0" dirty="0" smtClean="0">
                <a:solidFill>
                  <a:schemeClr val="bg1"/>
                </a:solidFill>
                <a:effectLst/>
              </a:rPr>
              <a:t>Název materiálu: </a:t>
            </a:r>
            <a:r>
              <a:rPr lang="cs-CZ" sz="2400" b="1" dirty="0" smtClean="0">
                <a:solidFill>
                  <a:schemeClr val="bg1"/>
                </a:solidFill>
                <a:effectLst/>
              </a:rPr>
              <a:t>VY_22_INOVACE_25/I.SADA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/>
            </a:r>
            <a:br>
              <a:rPr lang="cs-CZ" sz="2400" b="0" dirty="0" smtClean="0">
                <a:solidFill>
                  <a:schemeClr val="bg1"/>
                </a:solidFill>
                <a:effectLst/>
              </a:rPr>
            </a:br>
            <a:r>
              <a:rPr lang="cs-CZ" sz="2400" b="0" dirty="0">
                <a:solidFill>
                  <a:schemeClr val="bg1"/>
                </a:solidFill>
                <a:effectLst/>
              </a:rPr>
              <a:t/>
            </a:r>
            <a:br>
              <a:rPr lang="cs-CZ" sz="2400" b="0" dirty="0">
                <a:solidFill>
                  <a:schemeClr val="bg1"/>
                </a:solidFill>
                <a:effectLst/>
              </a:rPr>
            </a:br>
            <a:r>
              <a:rPr lang="cs-CZ" sz="2400" b="1" dirty="0" smtClean="0">
                <a:solidFill>
                  <a:schemeClr val="bg1"/>
                </a:solidFill>
                <a:effectLst/>
              </a:rPr>
              <a:t>Anotace</a:t>
            </a:r>
            <a:r>
              <a:rPr lang="cs-CZ" sz="2400" dirty="0" smtClean="0">
                <a:solidFill>
                  <a:schemeClr val="bg1"/>
                </a:solidFill>
                <a:effectLst/>
              </a:rPr>
              <a:t>: 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>Prezentace je určena pro žáky II.stupně ZŠ, slouží k výkladu 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>a opakování učiva Austrálie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/>
            </a:r>
            <a:br>
              <a:rPr lang="cs-CZ" sz="2400" b="0" dirty="0" smtClean="0">
                <a:solidFill>
                  <a:schemeClr val="bg1"/>
                </a:solidFill>
                <a:effectLst/>
              </a:rPr>
            </a:br>
            <a:r>
              <a:rPr lang="cs-CZ" sz="2400" b="0" dirty="0" smtClean="0">
                <a:solidFill>
                  <a:schemeClr val="bg1"/>
                </a:solidFill>
                <a:effectLst/>
              </a:rPr>
              <a:t>Období: září – prosinec 2011</a:t>
            </a:r>
            <a:endParaRPr lang="cs-CZ" sz="2400" b="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835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třída 5A\AppData\Local\Microsoft\Windows\Temporary Internet Files\Content.IE5\IO8TK3KV\MP9004007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73016"/>
            <a:ext cx="7056784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Australia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The Australian flag consists of a small Union Jack in the top left corner on a blue background and the Southern Cross Constellation. There is a seven-pointed star (six </a:t>
            </a:r>
            <a:r>
              <a:rPr lang="cs-CZ" sz="2400" dirty="0" err="1" smtClean="0"/>
              <a:t>points</a:t>
            </a:r>
            <a:r>
              <a:rPr lang="en-US" sz="2400" dirty="0" smtClean="0"/>
              <a:t> represent the six states, and one point is for the territories.)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335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řída 5A\AppData\Local\Microsoft\Windows\Temporary Internet Files\Content.IE5\ONCBMYT5\MC90043806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635" y="2967935"/>
            <a:ext cx="2743200" cy="274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Australia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Australia is a member of British Commonwealth of Nations. </a:t>
            </a:r>
            <a:endParaRPr lang="cs-CZ" sz="2400" dirty="0"/>
          </a:p>
          <a:p>
            <a:r>
              <a:rPr lang="cs-CZ" sz="2400" dirty="0" err="1" smtClean="0"/>
              <a:t>Australia</a:t>
            </a:r>
            <a:r>
              <a:rPr lang="cs-CZ" sz="2400" dirty="0" smtClean="0"/>
              <a:t> is the</a:t>
            </a:r>
            <a:r>
              <a:rPr lang="en-US" sz="2400" dirty="0" smtClean="0"/>
              <a:t> smallest continent in the world.</a:t>
            </a:r>
          </a:p>
          <a:p>
            <a:r>
              <a:rPr lang="en-US" sz="2400" dirty="0" smtClean="0"/>
              <a:t>It is situated between the Pacific and the Indian Oceans in the southern hemisphere.</a:t>
            </a:r>
          </a:p>
          <a:p>
            <a:r>
              <a:rPr lang="en-US" sz="2400" dirty="0" smtClean="0"/>
              <a:t>To Australia belongs the island</a:t>
            </a:r>
          </a:p>
          <a:p>
            <a:pPr marL="0" indent="0">
              <a:buNone/>
            </a:pPr>
            <a:r>
              <a:rPr lang="en-US" sz="2400" dirty="0" smtClean="0"/>
              <a:t> of Tasmania and many smaller islands</a:t>
            </a:r>
          </a:p>
          <a:p>
            <a:pPr marL="0" indent="0">
              <a:buNone/>
            </a:pPr>
            <a:r>
              <a:rPr lang="en-US" sz="2400" dirty="0" smtClean="0"/>
              <a:t> in the Pacific and Indian Oceans.</a:t>
            </a:r>
          </a:p>
          <a:p>
            <a:endParaRPr lang="en-US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269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0160736"/>
              </p:ext>
            </p:extLst>
          </p:nvPr>
        </p:nvGraphicFramePr>
        <p:xfrm>
          <a:off x="457200" y="404664"/>
          <a:ext cx="8229600" cy="5721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C:\Users\třída 5A\AppData\Local\Microsoft\Windows\Temporary Internet Files\Content.IE5\IO8TK3KV\MC9003269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564904"/>
            <a:ext cx="261035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44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Basic facts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361137"/>
              </p:ext>
            </p:extLst>
          </p:nvPr>
        </p:nvGraphicFramePr>
        <p:xfrm>
          <a:off x="457200" y="1196752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třída 5A\AppData\Local\Microsoft\Windows\Temporary Internet Files\Content.IE5\IO8TK3KV\MC9003269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12976"/>
            <a:ext cx="35799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64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Basic facts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3490981"/>
              </p:ext>
            </p:extLst>
          </p:nvPr>
        </p:nvGraphicFramePr>
        <p:xfrm>
          <a:off x="457200" y="1196752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5" name="Picture 3" descr="C:\Users\třída 5A\AppData\Local\Microsoft\Windows\Temporary Internet Files\Content.IE5\ONCBMYT5\MP90040089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40432"/>
            <a:ext cx="2081784" cy="16809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řída 5A\AppData\Local\Microsoft\Windows\Temporary Internet Files\Content.IE5\D255VUM6\MP90040326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27110">
            <a:off x="5042051" y="1943389"/>
            <a:ext cx="1883057" cy="12548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35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třída 5A\AppData\Local\Microsoft\Windows\Temporary Internet Files\Content.IE5\IO8TK3KV\MC9004149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4035">
            <a:off x="981167" y="4779074"/>
            <a:ext cx="2380873" cy="169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třída 5A\AppData\Local\Microsoft\Windows\Temporary Internet Files\Content.IE5\67U3ZZ6V\MC9002152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0809">
            <a:off x="6557401" y="547639"/>
            <a:ext cx="2513846" cy="210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850106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History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island was discovered by Captain </a:t>
            </a:r>
          </a:p>
          <a:p>
            <a:pPr marL="0" indent="0">
              <a:buNone/>
            </a:pPr>
            <a:r>
              <a:rPr lang="en-US" sz="2400" dirty="0" smtClean="0"/>
              <a:t>James Cook in 1770.</a:t>
            </a:r>
            <a:endParaRPr lang="en-US" sz="2400" dirty="0"/>
          </a:p>
          <a:p>
            <a:r>
              <a:rPr lang="en-US" sz="2400" dirty="0" smtClean="0"/>
              <a:t>Tasmania was discovered by the Dutch seaman Abel Tasman.</a:t>
            </a:r>
          </a:p>
          <a:p>
            <a:r>
              <a:rPr lang="en-US" sz="2400" dirty="0" smtClean="0"/>
              <a:t>The first European settlers were mostly convicts.</a:t>
            </a:r>
          </a:p>
          <a:p>
            <a:r>
              <a:rPr lang="en-US" sz="2400" dirty="0" smtClean="0"/>
              <a:t>Australia was British colony.</a:t>
            </a:r>
          </a:p>
        </p:txBody>
      </p:sp>
      <p:pic>
        <p:nvPicPr>
          <p:cNvPr id="5125" name="Picture 5" descr="C:\Users\třída 5A\AppData\Local\Microsoft\Windows\Temporary Internet Files\Content.IE5\D255VUM6\MP90040319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76056" y="4293096"/>
            <a:ext cx="3263073" cy="21541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37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dirty="0" smtClean="0"/>
              <a:t>Geograpy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Australia is mostly plain.</a:t>
            </a:r>
          </a:p>
          <a:p>
            <a:r>
              <a:rPr lang="en-US" sz="2400" dirty="0" smtClean="0"/>
              <a:t>Great part of the surface is desert.</a:t>
            </a:r>
          </a:p>
          <a:p>
            <a:r>
              <a:rPr lang="en-US" sz="2400" dirty="0" smtClean="0"/>
              <a:t>Australia has the Australian Alps, the Great Diving Range. </a:t>
            </a:r>
          </a:p>
          <a:p>
            <a:r>
              <a:rPr lang="en-US" sz="2400" dirty="0"/>
              <a:t>Very famous are Ayers Rock (Uluru) – it has a special meaning for the Aborigines</a:t>
            </a:r>
            <a:r>
              <a:rPr lang="en-US" sz="2400" dirty="0" smtClean="0"/>
              <a:t>.</a:t>
            </a:r>
          </a:p>
          <a:p>
            <a:pPr marL="742950" lvl="2" indent="-342900">
              <a:buFont typeface="Wingdings"/>
              <a:buChar char=""/>
            </a:pPr>
            <a:r>
              <a:rPr lang="en-US" dirty="0"/>
              <a:t>It I the largest piece of rock in the world.</a:t>
            </a:r>
          </a:p>
          <a:p>
            <a:r>
              <a:rPr lang="en-US" sz="2400" dirty="0" smtClean="0"/>
              <a:t>Other mysterious mountains are MacDonell Ranges and Flinders Ranges.</a:t>
            </a:r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 smtClean="0"/>
          </a:p>
          <a:p>
            <a:pPr marL="457200" lvl="1" indent="0">
              <a:buNone/>
            </a:pPr>
            <a:endParaRPr lang="cs-CZ" sz="2400" dirty="0"/>
          </a:p>
        </p:txBody>
      </p:sp>
      <p:pic>
        <p:nvPicPr>
          <p:cNvPr id="8194" name="Picture 2" descr="C:\Users\třída 5A\AppData\Local\Microsoft\Windows\Temporary Internet Files\Content.IE5\67U3ZZ6V\MP9004027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20688"/>
            <a:ext cx="1950720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třída 5A\AppData\Local\Microsoft\Windows\Temporary Internet Files\Content.IE5\IO8TK3KV\MP9004022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97152"/>
            <a:ext cx="1728192" cy="1660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třída 5A\AppData\Local\Microsoft\Windows\Temporary Internet Files\Content.IE5\ONCBMYT5\MP9004013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833156"/>
            <a:ext cx="1878712" cy="15880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67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Flora and Fauna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352928" cy="5001419"/>
          </a:xfrm>
        </p:spPr>
        <p:txBody>
          <a:bodyPr/>
          <a:lstStyle/>
          <a:p>
            <a:r>
              <a:rPr lang="en-US" sz="2400" dirty="0" smtClean="0"/>
              <a:t>Australia has a lot of unique: </a:t>
            </a:r>
          </a:p>
          <a:p>
            <a:pPr lvl="1"/>
            <a:r>
              <a:rPr lang="en-US" sz="2400" dirty="0" smtClean="0"/>
              <a:t>Animals like kangaroo, koala, emu, kiwi, echidna, cockatoo, dingo, wombat, platypus etc.</a:t>
            </a:r>
          </a:p>
          <a:p>
            <a:pPr lvl="1"/>
            <a:endParaRPr lang="en-US" sz="2400" dirty="0"/>
          </a:p>
          <a:p>
            <a:pPr marL="457200" lvl="1" indent="0">
              <a:buNone/>
            </a:pPr>
            <a:endParaRPr lang="en-US" sz="2400" dirty="0" smtClean="0"/>
          </a:p>
          <a:p>
            <a:pPr lvl="1"/>
            <a:endParaRPr lang="en-US" sz="2400" dirty="0"/>
          </a:p>
          <a:p>
            <a:pPr marL="457200" lvl="1" indent="0">
              <a:buNone/>
            </a:pPr>
            <a:endParaRPr lang="en-US" sz="2400" dirty="0" smtClean="0"/>
          </a:p>
          <a:p>
            <a:pPr marL="457200" lvl="1" indent="0">
              <a:buNone/>
            </a:pPr>
            <a:endParaRPr lang="en-US" sz="2400" dirty="0"/>
          </a:p>
          <a:p>
            <a:pPr marL="457200" lvl="1" indent="0">
              <a:buNone/>
            </a:pPr>
            <a:endParaRPr lang="en-US" sz="2400" dirty="0" smtClean="0"/>
          </a:p>
          <a:p>
            <a:pPr marL="457200" lvl="1" indent="0">
              <a:buNone/>
            </a:pPr>
            <a:endParaRPr lang="en-US" sz="2400" dirty="0" smtClean="0"/>
          </a:p>
          <a:p>
            <a:pPr lvl="1"/>
            <a:r>
              <a:rPr lang="en-US" sz="2400" dirty="0" smtClean="0"/>
              <a:t>Plants like eucalyptus, wattle (it is the national flower)</a:t>
            </a:r>
            <a:endParaRPr lang="cs-CZ" dirty="0"/>
          </a:p>
        </p:txBody>
      </p:sp>
      <p:pic>
        <p:nvPicPr>
          <p:cNvPr id="7170" name="Picture 2" descr="C:\Users\třída 5A\AppData\Local\Microsoft\Windows\Temporary Internet Files\Content.IE5\D255VUM6\MP9004031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13012"/>
            <a:ext cx="1656184" cy="24001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třída 5A\AppData\Local\Microsoft\Windows\Temporary Internet Files\Content.IE5\67U3ZZ6V\MP9004031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48862"/>
            <a:ext cx="1546302" cy="23643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třída 5A\AppData\Local\Microsoft\Windows\Temporary Internet Files\Content.IE5\ONCBMYT5\MP9004031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13012"/>
            <a:ext cx="1547663" cy="24001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00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řída 5A\AppData\Local\Microsoft\Windows\Temporary Internet Files\Content.IE5\ONCBMYT5\MP900399280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26" y="571500"/>
            <a:ext cx="3634398" cy="5554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826766" cy="107157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Aborigines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7" y="1196752"/>
            <a:ext cx="4032448" cy="4929413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600" dirty="0" smtClean="0"/>
              <a:t>The Aborigines are the original inhabitants.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600" dirty="0" smtClean="0"/>
              <a:t>They arrived from Asia  about 40,000 years ago.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600" dirty="0" smtClean="0"/>
              <a:t>The used boomerangs for hunting.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600" dirty="0" smtClean="0"/>
              <a:t>1869-1969 – Stolen Generations (Stolen children) – aboriginal children were removed from their families by government to assimilate among the whites.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564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 smtClean="0"/>
              <a:t>Sydney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71338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Is the most populous city in Australia</a:t>
            </a:r>
          </a:p>
          <a:p>
            <a:r>
              <a:rPr lang="en-US" sz="2400" dirty="0" smtClean="0"/>
              <a:t>The most well/known attractions include</a:t>
            </a:r>
          </a:p>
          <a:p>
            <a:pPr lvl="1"/>
            <a:r>
              <a:rPr lang="en-US" sz="2400" dirty="0" smtClean="0"/>
              <a:t>The Sydney Opera House</a:t>
            </a:r>
          </a:p>
          <a:p>
            <a:pPr lvl="1"/>
            <a:r>
              <a:rPr lang="en-US" sz="2400" dirty="0" smtClean="0"/>
              <a:t>The Sydney Harbour Bridge</a:t>
            </a:r>
            <a:endParaRPr lang="cs-CZ" sz="2400" dirty="0"/>
          </a:p>
        </p:txBody>
      </p:sp>
      <p:pic>
        <p:nvPicPr>
          <p:cNvPr id="9219" name="Picture 3" descr="C:\Users\třída 5A\AppData\Local\Microsoft\Windows\Temporary Internet Files\Content.IE5\67U3ZZ6V\MP9004065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24694"/>
            <a:ext cx="4032448" cy="26475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třída 5A\AppData\Local\Microsoft\Windows\Temporary Internet Files\Content.IE5\IO8TK3KV\MP9004034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222" y="3763596"/>
            <a:ext cx="3914488" cy="26086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třída 5A\AppData\Local\Microsoft\Windows\Temporary Internet Files\Content.IE5\ONCBMYT5\MP9004022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3112"/>
            <a:ext cx="2081784" cy="3121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9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 smtClean="0"/>
              <a:t>Review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56584"/>
          </a:xfrm>
        </p:spPr>
        <p:txBody>
          <a:bodyPr>
            <a:noAutofit/>
          </a:bodyPr>
          <a:lstStyle/>
          <a:p>
            <a:r>
              <a:rPr lang="en-US" sz="2400" dirty="0" smtClean="0"/>
              <a:t>What is the Capital?</a:t>
            </a:r>
          </a:p>
          <a:p>
            <a:r>
              <a:rPr lang="en-US" sz="2400" dirty="0" smtClean="0"/>
              <a:t>What are the symbols of Sydney?</a:t>
            </a:r>
          </a:p>
          <a:p>
            <a:r>
              <a:rPr lang="en-US" sz="2400" dirty="0" smtClean="0"/>
              <a:t>Do you know about its history?</a:t>
            </a:r>
          </a:p>
          <a:p>
            <a:r>
              <a:rPr lang="en-US" sz="2400" dirty="0" smtClean="0"/>
              <a:t>What are the typical Australian animals and plants?</a:t>
            </a:r>
          </a:p>
          <a:p>
            <a:r>
              <a:rPr lang="en-US" sz="2400" dirty="0" smtClean="0"/>
              <a:t>Can you name four Australia cities?</a:t>
            </a:r>
          </a:p>
          <a:p>
            <a:r>
              <a:rPr lang="en-US" sz="2400" dirty="0" smtClean="0"/>
              <a:t>How is Australia divided?</a:t>
            </a:r>
          </a:p>
          <a:p>
            <a:r>
              <a:rPr lang="en-US" sz="2400" dirty="0" smtClean="0"/>
              <a:t>Who were the original inhabitants?</a:t>
            </a:r>
          </a:p>
          <a:p>
            <a:r>
              <a:rPr lang="en-US" sz="2400" dirty="0" smtClean="0"/>
              <a:t>Who is the head of the country? </a:t>
            </a:r>
          </a:p>
          <a:p>
            <a:r>
              <a:rPr lang="en-US" sz="2400" dirty="0" smtClean="0"/>
              <a:t>Do you remember the flag and national anthem?</a:t>
            </a:r>
          </a:p>
          <a:p>
            <a:r>
              <a:rPr lang="en-US" sz="2400" dirty="0" smtClean="0"/>
              <a:t>Would you like to visit Australia? Why?</a:t>
            </a:r>
          </a:p>
          <a:p>
            <a:r>
              <a:rPr lang="en-US" sz="2400" dirty="0" smtClean="0"/>
              <a:t>What is the official language?</a:t>
            </a:r>
          </a:p>
          <a:p>
            <a:r>
              <a:rPr lang="en-US" sz="2400" dirty="0" smtClean="0"/>
              <a:t>Do you know the name of the Australia Currency?</a:t>
            </a:r>
          </a:p>
        </p:txBody>
      </p:sp>
    </p:spTree>
    <p:extLst>
      <p:ext uri="{BB962C8B-B14F-4D97-AF65-F5344CB8AC3E}">
        <p14:creationId xmlns:p14="http://schemas.microsoft.com/office/powerpoint/2010/main" val="384676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7846640" cy="634392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1"/>
                </a:solidFill>
              </a:rPr>
              <a:t>Použité zdroje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340768"/>
            <a:ext cx="8064896" cy="3374116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dirty="0" smtClean="0"/>
              <a:t>Všechny obrázky prezentace byly použity z galerie Office.microsoft.com, citováno 28.10.2011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0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380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TC010219413[[fn=Motiv vzorku kravaty]]</Template>
  <TotalTime>217</TotalTime>
  <Words>549</Words>
  <Application>Microsoft Office PowerPoint</Application>
  <PresentationFormat>Předvádění na obrazovce (4:3)</PresentationFormat>
  <Paragraphs>87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LuckyTie</vt:lpstr>
      <vt:lpstr>Název školy: ZŠ Varnsdorf, Edisonova 2821, okres Děčín, příspěvková organizace Jazyk a jazyková komunikace, Anglický jazyk, Austrálie Autor: Michaela Galbavá, DiS. Název materiálu: VY_22_INOVACE_25/I.SADA  Anotace: Prezentace je určena pro žáky II.stupně ZŠ, slouží k výkladu a opakování učiva Austrálie Období: září – prosinec 2011</vt:lpstr>
      <vt:lpstr>Australia</vt:lpstr>
      <vt:lpstr>Australia</vt:lpstr>
      <vt:lpstr>Prezentace aplikace PowerPoint</vt:lpstr>
      <vt:lpstr>Basic facts</vt:lpstr>
      <vt:lpstr>Basic facts</vt:lpstr>
      <vt:lpstr>History</vt:lpstr>
      <vt:lpstr>Geograpy</vt:lpstr>
      <vt:lpstr>Flora and Fauna</vt:lpstr>
      <vt:lpstr>The Aborigines</vt:lpstr>
      <vt:lpstr>Sydney</vt:lpstr>
      <vt:lpstr>Review</vt:lpstr>
      <vt:lpstr>Použité zdroje</vt:lpstr>
    </vt:vector>
  </TitlesOfParts>
  <Company>ZŠ Edisonova 2821, Varnsdorf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</dc:title>
  <dc:creator>Michaela Galbavá, DiS.</dc:creator>
  <cp:lastModifiedBy>Michaela</cp:lastModifiedBy>
  <cp:revision>30</cp:revision>
  <dcterms:created xsi:type="dcterms:W3CDTF">2011-10-14T13:22:45Z</dcterms:created>
  <dcterms:modified xsi:type="dcterms:W3CDTF">2012-01-07T18:45:53Z</dcterms:modified>
</cp:coreProperties>
</file>