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4" r:id="rId7"/>
    <p:sldId id="262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F50174-AD3B-4A1B-AAE6-B322391E3550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8AE7CD8-9FC0-40FC-B453-FEC27066EECB}">
      <dgm:prSet phldrT="[Text]" custT="1"/>
      <dgm:spPr/>
      <dgm:t>
        <a:bodyPr/>
        <a:lstStyle/>
        <a:p>
          <a:r>
            <a:rPr lang="en-US" sz="2400" dirty="0" smtClean="0"/>
            <a:t>Capital: Wellington</a:t>
          </a:r>
          <a:endParaRPr lang="cs-CZ" sz="2400" dirty="0"/>
        </a:p>
      </dgm:t>
    </dgm:pt>
    <dgm:pt modelId="{AE89B56A-E4F5-427D-820F-05EEA3F76A6F}" type="parTrans" cxnId="{008921D7-65D4-48EF-84D8-1330369E89C1}">
      <dgm:prSet/>
      <dgm:spPr/>
      <dgm:t>
        <a:bodyPr/>
        <a:lstStyle/>
        <a:p>
          <a:endParaRPr lang="cs-CZ"/>
        </a:p>
      </dgm:t>
    </dgm:pt>
    <dgm:pt modelId="{8A7613BC-C780-4A28-93D5-7087DE65A171}" type="sibTrans" cxnId="{008921D7-65D4-48EF-84D8-1330369E89C1}">
      <dgm:prSet/>
      <dgm:spPr/>
      <dgm:t>
        <a:bodyPr/>
        <a:lstStyle/>
        <a:p>
          <a:endParaRPr lang="cs-CZ"/>
        </a:p>
      </dgm:t>
    </dgm:pt>
    <dgm:pt modelId="{9C42C3BF-F4EA-466F-8019-2AFD4DB1A7D1}">
      <dgm:prSet phldrT="[Text]" custT="1"/>
      <dgm:spPr/>
      <dgm:t>
        <a:bodyPr/>
        <a:lstStyle/>
        <a:p>
          <a:r>
            <a:rPr lang="en-US" sz="2400" dirty="0" smtClean="0"/>
            <a:t>Largest city: Auckland</a:t>
          </a:r>
          <a:endParaRPr lang="cs-CZ" sz="2400" dirty="0"/>
        </a:p>
      </dgm:t>
    </dgm:pt>
    <dgm:pt modelId="{AD1666E7-3958-4B07-A5B0-F8AC27403D17}" type="parTrans" cxnId="{40ADEC00-596A-475F-9B09-544F41F80FCC}">
      <dgm:prSet/>
      <dgm:spPr/>
      <dgm:t>
        <a:bodyPr/>
        <a:lstStyle/>
        <a:p>
          <a:endParaRPr lang="cs-CZ"/>
        </a:p>
      </dgm:t>
    </dgm:pt>
    <dgm:pt modelId="{91DDE85D-EA64-4EAE-93DD-13D6B39C24F8}" type="sibTrans" cxnId="{40ADEC00-596A-475F-9B09-544F41F80FCC}">
      <dgm:prSet/>
      <dgm:spPr/>
      <dgm:t>
        <a:bodyPr/>
        <a:lstStyle/>
        <a:p>
          <a:endParaRPr lang="cs-CZ"/>
        </a:p>
      </dgm:t>
    </dgm:pt>
    <dgm:pt modelId="{49C88279-DB70-4579-AFE0-B215AA07FDB8}">
      <dgm:prSet phldrT="[Text]" custT="1"/>
      <dgm:spPr/>
      <dgm:t>
        <a:bodyPr/>
        <a:lstStyle/>
        <a:p>
          <a:r>
            <a:rPr lang="en-US" sz="2400" dirty="0" smtClean="0"/>
            <a:t>Population: 4,393,500</a:t>
          </a:r>
          <a:endParaRPr lang="cs-CZ" sz="2400" dirty="0"/>
        </a:p>
      </dgm:t>
    </dgm:pt>
    <dgm:pt modelId="{4408650C-6740-477B-828B-BB0AD53F8427}" type="parTrans" cxnId="{676EE0C9-B9B9-4341-95FA-FC326FC6B32B}">
      <dgm:prSet/>
      <dgm:spPr/>
      <dgm:t>
        <a:bodyPr/>
        <a:lstStyle/>
        <a:p>
          <a:endParaRPr lang="cs-CZ"/>
        </a:p>
      </dgm:t>
    </dgm:pt>
    <dgm:pt modelId="{67C39449-04A6-4B79-A45E-592BF2E9BCE4}" type="sibTrans" cxnId="{676EE0C9-B9B9-4341-95FA-FC326FC6B32B}">
      <dgm:prSet/>
      <dgm:spPr/>
      <dgm:t>
        <a:bodyPr/>
        <a:lstStyle/>
        <a:p>
          <a:endParaRPr lang="cs-CZ"/>
        </a:p>
      </dgm:t>
    </dgm:pt>
    <dgm:pt modelId="{26F92CAB-6D91-4BCD-9595-DA6B16997653}">
      <dgm:prSet phldrT="[Text]" custT="1"/>
      <dgm:spPr/>
      <dgm:t>
        <a:bodyPr/>
        <a:lstStyle/>
        <a:p>
          <a:r>
            <a:rPr lang="en-US" sz="2400" dirty="0" smtClean="0"/>
            <a:t>Official Language: Maori</a:t>
          </a:r>
        </a:p>
      </dgm:t>
    </dgm:pt>
    <dgm:pt modelId="{185244C6-6860-4327-9384-8634D20481B2}" type="parTrans" cxnId="{86616E2B-1862-411B-ADD9-1F655B0A2FB3}">
      <dgm:prSet/>
      <dgm:spPr/>
      <dgm:t>
        <a:bodyPr/>
        <a:lstStyle/>
        <a:p>
          <a:endParaRPr lang="cs-CZ"/>
        </a:p>
      </dgm:t>
    </dgm:pt>
    <dgm:pt modelId="{4B05536B-F02A-46B7-94B1-4ACAAEF0D523}" type="sibTrans" cxnId="{86616E2B-1862-411B-ADD9-1F655B0A2FB3}">
      <dgm:prSet/>
      <dgm:spPr/>
      <dgm:t>
        <a:bodyPr/>
        <a:lstStyle/>
        <a:p>
          <a:endParaRPr lang="cs-CZ"/>
        </a:p>
      </dgm:t>
    </dgm:pt>
    <dgm:pt modelId="{16699A87-8826-4AB4-BEA3-F8EDF9296FE9}">
      <dgm:prSet phldrT="[Text]" custT="1"/>
      <dgm:spPr/>
      <dgm:t>
        <a:bodyPr/>
        <a:lstStyle/>
        <a:p>
          <a:r>
            <a:rPr lang="en-US" sz="2400" dirty="0" smtClean="0"/>
            <a:t>Spoken Language: English</a:t>
          </a:r>
        </a:p>
      </dgm:t>
    </dgm:pt>
    <dgm:pt modelId="{C9B594EC-B590-45DC-8BA4-2C3A24800726}" type="parTrans" cxnId="{865921BF-4433-4913-BFB9-72ABB2910915}">
      <dgm:prSet/>
      <dgm:spPr/>
      <dgm:t>
        <a:bodyPr/>
        <a:lstStyle/>
        <a:p>
          <a:endParaRPr lang="cs-CZ"/>
        </a:p>
      </dgm:t>
    </dgm:pt>
    <dgm:pt modelId="{1F64D8FC-8A17-48DD-9E42-916B11B528F9}" type="sibTrans" cxnId="{865921BF-4433-4913-BFB9-72ABB2910915}">
      <dgm:prSet/>
      <dgm:spPr/>
      <dgm:t>
        <a:bodyPr/>
        <a:lstStyle/>
        <a:p>
          <a:endParaRPr lang="cs-CZ"/>
        </a:p>
      </dgm:t>
    </dgm:pt>
    <dgm:pt modelId="{6FC5053E-BD5C-4E6E-B9E7-2A82464A4ED3}">
      <dgm:prSet phldrT="[Text]" custT="1"/>
      <dgm:spPr/>
      <dgm:t>
        <a:bodyPr/>
        <a:lstStyle/>
        <a:p>
          <a:r>
            <a:rPr lang="en-US" sz="2400" dirty="0" smtClean="0"/>
            <a:t>Currency: New Zealand Dollar</a:t>
          </a:r>
        </a:p>
      </dgm:t>
    </dgm:pt>
    <dgm:pt modelId="{55C53E54-CDA2-4D36-ACAD-90B944651619}" type="parTrans" cxnId="{52E956B2-5EB4-497F-9422-1F04529FD5A7}">
      <dgm:prSet/>
      <dgm:spPr/>
      <dgm:t>
        <a:bodyPr/>
        <a:lstStyle/>
        <a:p>
          <a:endParaRPr lang="cs-CZ"/>
        </a:p>
      </dgm:t>
    </dgm:pt>
    <dgm:pt modelId="{509F98BA-EA9A-4D7E-934A-463646C53F2B}" type="sibTrans" cxnId="{52E956B2-5EB4-497F-9422-1F04529FD5A7}">
      <dgm:prSet/>
      <dgm:spPr/>
      <dgm:t>
        <a:bodyPr/>
        <a:lstStyle/>
        <a:p>
          <a:endParaRPr lang="cs-CZ"/>
        </a:p>
      </dgm:t>
    </dgm:pt>
    <dgm:pt modelId="{B3194262-FF2D-426D-8C4E-AAC30FE399E8}" type="pres">
      <dgm:prSet presAssocID="{84F50174-AD3B-4A1B-AAE6-B322391E355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05766C-2703-4006-A40F-6B6F46F33CEA}" type="pres">
      <dgm:prSet presAssocID="{68AE7CD8-9FC0-40FC-B453-FEC27066EECB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6203C2-D061-4844-8B7A-4CD5E9D80593}" type="pres">
      <dgm:prSet presAssocID="{8A7613BC-C780-4A28-93D5-7087DE65A171}" presName="spacer" presStyleCnt="0"/>
      <dgm:spPr/>
    </dgm:pt>
    <dgm:pt modelId="{D82650CE-FD1E-4339-8F26-3C9447C39B5D}" type="pres">
      <dgm:prSet presAssocID="{9C42C3BF-F4EA-466F-8019-2AFD4DB1A7D1}" presName="parentText" presStyleLbl="node1" presStyleIdx="1" presStyleCnt="6" custLinFactNeighborX="-749" custLinFactNeighborY="1504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B4B6C-9720-43F5-81B6-E6E37E053F91}" type="pres">
      <dgm:prSet presAssocID="{91DDE85D-EA64-4EAE-93DD-13D6B39C24F8}" presName="spacer" presStyleCnt="0"/>
      <dgm:spPr/>
    </dgm:pt>
    <dgm:pt modelId="{634A92F6-79ED-49C4-AF06-D71F12CC0BC2}" type="pres">
      <dgm:prSet presAssocID="{49C88279-DB70-4579-AFE0-B215AA07FDB8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0BA78B-825C-4DD2-8CFD-F4E8F56C12E5}" type="pres">
      <dgm:prSet presAssocID="{67C39449-04A6-4B79-A45E-592BF2E9BCE4}" presName="spacer" presStyleCnt="0"/>
      <dgm:spPr/>
    </dgm:pt>
    <dgm:pt modelId="{F92B713F-2BED-404F-99FC-4CFE800CE522}" type="pres">
      <dgm:prSet presAssocID="{26F92CAB-6D91-4BCD-9595-DA6B16997653}" presName="parentText" presStyleLbl="node1" presStyleIdx="3" presStyleCnt="6" custLinFactNeighborX="-749" custLinFactNeighborY="1676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75D2EF-E47E-4C2F-9A57-A761B51C2E44}" type="pres">
      <dgm:prSet presAssocID="{4B05536B-F02A-46B7-94B1-4ACAAEF0D523}" presName="spacer" presStyleCnt="0"/>
      <dgm:spPr/>
    </dgm:pt>
    <dgm:pt modelId="{B0E4702F-3DC3-4C8F-8735-034B6C5EA027}" type="pres">
      <dgm:prSet presAssocID="{16699A87-8826-4AB4-BEA3-F8EDF9296FE9}" presName="parentText" presStyleLbl="node1" presStyleIdx="4" presStyleCnt="6" custScaleY="8377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9EB6CB-754B-4CDF-945A-F64D4DAF5DC9}" type="pres">
      <dgm:prSet presAssocID="{1F64D8FC-8A17-48DD-9E42-916B11B528F9}" presName="spacer" presStyleCnt="0"/>
      <dgm:spPr/>
    </dgm:pt>
    <dgm:pt modelId="{35AAEE29-40E5-4424-B022-58F67CEDDA9D}" type="pres">
      <dgm:prSet presAssocID="{6FC5053E-BD5C-4E6E-B9E7-2A82464A4ED3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DBB1BC-AF6E-4463-B74F-9A61474AC72B}" type="presOf" srcId="{68AE7CD8-9FC0-40FC-B453-FEC27066EECB}" destId="{A305766C-2703-4006-A40F-6B6F46F33CEA}" srcOrd="0" destOrd="0" presId="urn:microsoft.com/office/officeart/2005/8/layout/vList2"/>
    <dgm:cxn modelId="{40ADEC00-596A-475F-9B09-544F41F80FCC}" srcId="{84F50174-AD3B-4A1B-AAE6-B322391E3550}" destId="{9C42C3BF-F4EA-466F-8019-2AFD4DB1A7D1}" srcOrd="1" destOrd="0" parTransId="{AD1666E7-3958-4B07-A5B0-F8AC27403D17}" sibTransId="{91DDE85D-EA64-4EAE-93DD-13D6B39C24F8}"/>
    <dgm:cxn modelId="{008921D7-65D4-48EF-84D8-1330369E89C1}" srcId="{84F50174-AD3B-4A1B-AAE6-B322391E3550}" destId="{68AE7CD8-9FC0-40FC-B453-FEC27066EECB}" srcOrd="0" destOrd="0" parTransId="{AE89B56A-E4F5-427D-820F-05EEA3F76A6F}" sibTransId="{8A7613BC-C780-4A28-93D5-7087DE65A171}"/>
    <dgm:cxn modelId="{A8C92A77-8B54-4E57-A472-5D95BF19D4F9}" type="presOf" srcId="{49C88279-DB70-4579-AFE0-B215AA07FDB8}" destId="{634A92F6-79ED-49C4-AF06-D71F12CC0BC2}" srcOrd="0" destOrd="0" presId="urn:microsoft.com/office/officeart/2005/8/layout/vList2"/>
    <dgm:cxn modelId="{865921BF-4433-4913-BFB9-72ABB2910915}" srcId="{84F50174-AD3B-4A1B-AAE6-B322391E3550}" destId="{16699A87-8826-4AB4-BEA3-F8EDF9296FE9}" srcOrd="4" destOrd="0" parTransId="{C9B594EC-B590-45DC-8BA4-2C3A24800726}" sibTransId="{1F64D8FC-8A17-48DD-9E42-916B11B528F9}"/>
    <dgm:cxn modelId="{676EE0C9-B9B9-4341-95FA-FC326FC6B32B}" srcId="{84F50174-AD3B-4A1B-AAE6-B322391E3550}" destId="{49C88279-DB70-4579-AFE0-B215AA07FDB8}" srcOrd="2" destOrd="0" parTransId="{4408650C-6740-477B-828B-BB0AD53F8427}" sibTransId="{67C39449-04A6-4B79-A45E-592BF2E9BCE4}"/>
    <dgm:cxn modelId="{52E956B2-5EB4-497F-9422-1F04529FD5A7}" srcId="{84F50174-AD3B-4A1B-AAE6-B322391E3550}" destId="{6FC5053E-BD5C-4E6E-B9E7-2A82464A4ED3}" srcOrd="5" destOrd="0" parTransId="{55C53E54-CDA2-4D36-ACAD-90B944651619}" sibTransId="{509F98BA-EA9A-4D7E-934A-463646C53F2B}"/>
    <dgm:cxn modelId="{CDFF12AA-9B51-4012-9A27-D9C38A5679D3}" type="presOf" srcId="{6FC5053E-BD5C-4E6E-B9E7-2A82464A4ED3}" destId="{35AAEE29-40E5-4424-B022-58F67CEDDA9D}" srcOrd="0" destOrd="0" presId="urn:microsoft.com/office/officeart/2005/8/layout/vList2"/>
    <dgm:cxn modelId="{BF2D47E8-46B2-4AF2-B3DF-71A672340975}" type="presOf" srcId="{26F92CAB-6D91-4BCD-9595-DA6B16997653}" destId="{F92B713F-2BED-404F-99FC-4CFE800CE522}" srcOrd="0" destOrd="0" presId="urn:microsoft.com/office/officeart/2005/8/layout/vList2"/>
    <dgm:cxn modelId="{7348A80D-CF43-458B-86A6-3413E476415E}" type="presOf" srcId="{84F50174-AD3B-4A1B-AAE6-B322391E3550}" destId="{B3194262-FF2D-426D-8C4E-AAC30FE399E8}" srcOrd="0" destOrd="0" presId="urn:microsoft.com/office/officeart/2005/8/layout/vList2"/>
    <dgm:cxn modelId="{98E13C80-D50E-4165-B10D-79B906811142}" type="presOf" srcId="{16699A87-8826-4AB4-BEA3-F8EDF9296FE9}" destId="{B0E4702F-3DC3-4C8F-8735-034B6C5EA027}" srcOrd="0" destOrd="0" presId="urn:microsoft.com/office/officeart/2005/8/layout/vList2"/>
    <dgm:cxn modelId="{86616E2B-1862-411B-ADD9-1F655B0A2FB3}" srcId="{84F50174-AD3B-4A1B-AAE6-B322391E3550}" destId="{26F92CAB-6D91-4BCD-9595-DA6B16997653}" srcOrd="3" destOrd="0" parTransId="{185244C6-6860-4327-9384-8634D20481B2}" sibTransId="{4B05536B-F02A-46B7-94B1-4ACAAEF0D523}"/>
    <dgm:cxn modelId="{B7FC2BC5-0ECF-49F2-B58C-886CCF239C75}" type="presOf" srcId="{9C42C3BF-F4EA-466F-8019-2AFD4DB1A7D1}" destId="{D82650CE-FD1E-4339-8F26-3C9447C39B5D}" srcOrd="0" destOrd="0" presId="urn:microsoft.com/office/officeart/2005/8/layout/vList2"/>
    <dgm:cxn modelId="{75E726D2-1B34-44C4-9EA5-C86639B689DC}" type="presParOf" srcId="{B3194262-FF2D-426D-8C4E-AAC30FE399E8}" destId="{A305766C-2703-4006-A40F-6B6F46F33CEA}" srcOrd="0" destOrd="0" presId="urn:microsoft.com/office/officeart/2005/8/layout/vList2"/>
    <dgm:cxn modelId="{9C29C94B-FC70-4D50-BD1B-A1B252BDD631}" type="presParOf" srcId="{B3194262-FF2D-426D-8C4E-AAC30FE399E8}" destId="{186203C2-D061-4844-8B7A-4CD5E9D80593}" srcOrd="1" destOrd="0" presId="urn:microsoft.com/office/officeart/2005/8/layout/vList2"/>
    <dgm:cxn modelId="{90C8AD03-1AEE-44E1-902C-73AE8944CF04}" type="presParOf" srcId="{B3194262-FF2D-426D-8C4E-AAC30FE399E8}" destId="{D82650CE-FD1E-4339-8F26-3C9447C39B5D}" srcOrd="2" destOrd="0" presId="urn:microsoft.com/office/officeart/2005/8/layout/vList2"/>
    <dgm:cxn modelId="{B5564C3A-F5E8-4A4E-A76B-EBD117ED45A5}" type="presParOf" srcId="{B3194262-FF2D-426D-8C4E-AAC30FE399E8}" destId="{95DB4B6C-9720-43F5-81B6-E6E37E053F91}" srcOrd="3" destOrd="0" presId="urn:microsoft.com/office/officeart/2005/8/layout/vList2"/>
    <dgm:cxn modelId="{588B3266-EBD9-4CFF-90FE-0F4DAA00CF9D}" type="presParOf" srcId="{B3194262-FF2D-426D-8C4E-AAC30FE399E8}" destId="{634A92F6-79ED-49C4-AF06-D71F12CC0BC2}" srcOrd="4" destOrd="0" presId="urn:microsoft.com/office/officeart/2005/8/layout/vList2"/>
    <dgm:cxn modelId="{2B2274A0-D9A6-4A04-881F-56BB5E05E9B1}" type="presParOf" srcId="{B3194262-FF2D-426D-8C4E-AAC30FE399E8}" destId="{9F0BA78B-825C-4DD2-8CFD-F4E8F56C12E5}" srcOrd="5" destOrd="0" presId="urn:microsoft.com/office/officeart/2005/8/layout/vList2"/>
    <dgm:cxn modelId="{BA6D4DFA-053C-4578-9CE4-89B95C694B23}" type="presParOf" srcId="{B3194262-FF2D-426D-8C4E-AAC30FE399E8}" destId="{F92B713F-2BED-404F-99FC-4CFE800CE522}" srcOrd="6" destOrd="0" presId="urn:microsoft.com/office/officeart/2005/8/layout/vList2"/>
    <dgm:cxn modelId="{3A76175B-74FB-475A-BB08-0F09147D7D7A}" type="presParOf" srcId="{B3194262-FF2D-426D-8C4E-AAC30FE399E8}" destId="{5075D2EF-E47E-4C2F-9A57-A761B51C2E44}" srcOrd="7" destOrd="0" presId="urn:microsoft.com/office/officeart/2005/8/layout/vList2"/>
    <dgm:cxn modelId="{B5BBEB77-AF2D-41D1-8F4C-A9AF6936559C}" type="presParOf" srcId="{B3194262-FF2D-426D-8C4E-AAC30FE399E8}" destId="{B0E4702F-3DC3-4C8F-8735-034B6C5EA027}" srcOrd="8" destOrd="0" presId="urn:microsoft.com/office/officeart/2005/8/layout/vList2"/>
    <dgm:cxn modelId="{82FB6EB2-423C-48DE-93E3-12C4A1DDC340}" type="presParOf" srcId="{B3194262-FF2D-426D-8C4E-AAC30FE399E8}" destId="{609EB6CB-754B-4CDF-945A-F64D4DAF5DC9}" srcOrd="9" destOrd="0" presId="urn:microsoft.com/office/officeart/2005/8/layout/vList2"/>
    <dgm:cxn modelId="{A1646FB1-68BB-4579-9E29-9B192CA6BC17}" type="presParOf" srcId="{B3194262-FF2D-426D-8C4E-AAC30FE399E8}" destId="{35AAEE29-40E5-4424-B022-58F67CEDDA9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F50174-AD3B-4A1B-AAE6-B322391E3550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8AE7CD8-9FC0-40FC-B453-FEC27066EECB}">
      <dgm:prSet phldrT="[Text]" custT="1"/>
      <dgm:spPr/>
      <dgm:t>
        <a:bodyPr/>
        <a:lstStyle/>
        <a:p>
          <a:r>
            <a:rPr lang="en-US" sz="2400" dirty="0" smtClean="0"/>
            <a:t>Head of the State:  queen Elizabeth II., she is represented by the Governor General</a:t>
          </a:r>
          <a:endParaRPr lang="cs-CZ" sz="2400" dirty="0"/>
        </a:p>
      </dgm:t>
    </dgm:pt>
    <dgm:pt modelId="{AE89B56A-E4F5-427D-820F-05EEA3F76A6F}" type="parTrans" cxnId="{008921D7-65D4-48EF-84D8-1330369E89C1}">
      <dgm:prSet/>
      <dgm:spPr/>
      <dgm:t>
        <a:bodyPr/>
        <a:lstStyle/>
        <a:p>
          <a:endParaRPr lang="cs-CZ"/>
        </a:p>
      </dgm:t>
    </dgm:pt>
    <dgm:pt modelId="{8A7613BC-C780-4A28-93D5-7087DE65A171}" type="sibTrans" cxnId="{008921D7-65D4-48EF-84D8-1330369E89C1}">
      <dgm:prSet/>
      <dgm:spPr/>
      <dgm:t>
        <a:bodyPr/>
        <a:lstStyle/>
        <a:p>
          <a:endParaRPr lang="cs-CZ"/>
        </a:p>
      </dgm:t>
    </dgm:pt>
    <dgm:pt modelId="{9C42C3BF-F4EA-466F-8019-2AFD4DB1A7D1}">
      <dgm:prSet phldrT="[Text]" custT="1"/>
      <dgm:spPr/>
      <dgm:t>
        <a:bodyPr/>
        <a:lstStyle/>
        <a:p>
          <a:r>
            <a:rPr lang="en-US" sz="2400" dirty="0" smtClean="0"/>
            <a:t>Government: Constitutional monarchy and Parliamentary democracy.</a:t>
          </a:r>
          <a:endParaRPr lang="cs-CZ" sz="2400" dirty="0"/>
        </a:p>
      </dgm:t>
    </dgm:pt>
    <dgm:pt modelId="{AD1666E7-3958-4B07-A5B0-F8AC27403D17}" type="parTrans" cxnId="{40ADEC00-596A-475F-9B09-544F41F80FCC}">
      <dgm:prSet/>
      <dgm:spPr/>
      <dgm:t>
        <a:bodyPr/>
        <a:lstStyle/>
        <a:p>
          <a:endParaRPr lang="cs-CZ"/>
        </a:p>
      </dgm:t>
    </dgm:pt>
    <dgm:pt modelId="{91DDE85D-EA64-4EAE-93DD-13D6B39C24F8}" type="sibTrans" cxnId="{40ADEC00-596A-475F-9B09-544F41F80FCC}">
      <dgm:prSet/>
      <dgm:spPr/>
      <dgm:t>
        <a:bodyPr/>
        <a:lstStyle/>
        <a:p>
          <a:endParaRPr lang="cs-CZ"/>
        </a:p>
      </dgm:t>
    </dgm:pt>
    <dgm:pt modelId="{BE2436E4-A393-4A76-9B75-05464156DAA8}">
      <dgm:prSet phldrT="[Text]" custT="1"/>
      <dgm:spPr/>
      <dgm:t>
        <a:bodyPr/>
        <a:lstStyle/>
        <a:p>
          <a:r>
            <a:rPr lang="en-US" sz="2400" dirty="0" smtClean="0"/>
            <a:t>The National anthem is called God Defend New Zealand and the national flag is very similar to the Australian one with the Southern Cross and Union Jack.</a:t>
          </a:r>
          <a:endParaRPr lang="cs-CZ" sz="2400" dirty="0"/>
        </a:p>
      </dgm:t>
    </dgm:pt>
    <dgm:pt modelId="{AF64DBE3-3324-4C25-8C88-C6A0A9ACA3B9}" type="parTrans" cxnId="{E353CB97-3E8C-4F1D-B882-94ADD450AB2B}">
      <dgm:prSet/>
      <dgm:spPr/>
      <dgm:t>
        <a:bodyPr/>
        <a:lstStyle/>
        <a:p>
          <a:endParaRPr lang="cs-CZ"/>
        </a:p>
      </dgm:t>
    </dgm:pt>
    <dgm:pt modelId="{BDA490FC-E428-42D9-97FB-1B1C3E17577C}" type="sibTrans" cxnId="{E353CB97-3E8C-4F1D-B882-94ADD450AB2B}">
      <dgm:prSet/>
      <dgm:spPr/>
      <dgm:t>
        <a:bodyPr/>
        <a:lstStyle/>
        <a:p>
          <a:endParaRPr lang="cs-CZ"/>
        </a:p>
      </dgm:t>
    </dgm:pt>
    <dgm:pt modelId="{B3194262-FF2D-426D-8C4E-AAC30FE399E8}" type="pres">
      <dgm:prSet presAssocID="{84F50174-AD3B-4A1B-AAE6-B322391E355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05766C-2703-4006-A40F-6B6F46F33CEA}" type="pres">
      <dgm:prSet presAssocID="{68AE7CD8-9FC0-40FC-B453-FEC27066EECB}" presName="parentText" presStyleLbl="node1" presStyleIdx="0" presStyleCnt="3" custScaleY="111476" custLinFactY="-55516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6203C2-D061-4844-8B7A-4CD5E9D80593}" type="pres">
      <dgm:prSet presAssocID="{8A7613BC-C780-4A28-93D5-7087DE65A171}" presName="spacer" presStyleCnt="0"/>
      <dgm:spPr/>
    </dgm:pt>
    <dgm:pt modelId="{D82650CE-FD1E-4339-8F26-3C9447C39B5D}" type="pres">
      <dgm:prSet presAssocID="{9C42C3BF-F4EA-466F-8019-2AFD4DB1A7D1}" presName="parentText" presStyleLbl="node1" presStyleIdx="1" presStyleCnt="3" custScaleY="106826" custLinFactY="64020" custLinFactNeighborX="749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A97F30-D087-4A9E-9487-5341E171142D}" type="pres">
      <dgm:prSet presAssocID="{91DDE85D-EA64-4EAE-93DD-13D6B39C24F8}" presName="spacer" presStyleCnt="0"/>
      <dgm:spPr/>
    </dgm:pt>
    <dgm:pt modelId="{DD193A76-D010-4C6E-B11F-EABC026841C6}" type="pres">
      <dgm:prSet presAssocID="{BE2436E4-A393-4A76-9B75-05464156DAA8}" presName="parentText" presStyleLbl="node1" presStyleIdx="2" presStyleCnt="3" custScaleY="82900" custLinFactY="29035" custLinFactNeighborX="749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3CA2D1-E2CE-4137-9E81-4FACE7245508}" type="presOf" srcId="{84F50174-AD3B-4A1B-AAE6-B322391E3550}" destId="{B3194262-FF2D-426D-8C4E-AAC30FE399E8}" srcOrd="0" destOrd="0" presId="urn:microsoft.com/office/officeart/2005/8/layout/vList2"/>
    <dgm:cxn modelId="{86719CB7-C6E4-4C81-A7AC-BE27D3E18729}" type="presOf" srcId="{BE2436E4-A393-4A76-9B75-05464156DAA8}" destId="{DD193A76-D010-4C6E-B11F-EABC026841C6}" srcOrd="0" destOrd="0" presId="urn:microsoft.com/office/officeart/2005/8/layout/vList2"/>
    <dgm:cxn modelId="{E353CB97-3E8C-4F1D-B882-94ADD450AB2B}" srcId="{84F50174-AD3B-4A1B-AAE6-B322391E3550}" destId="{BE2436E4-A393-4A76-9B75-05464156DAA8}" srcOrd="2" destOrd="0" parTransId="{AF64DBE3-3324-4C25-8C88-C6A0A9ACA3B9}" sibTransId="{BDA490FC-E428-42D9-97FB-1B1C3E17577C}"/>
    <dgm:cxn modelId="{E8756556-B2FE-42DF-8E8C-09EF4EBECE38}" type="presOf" srcId="{9C42C3BF-F4EA-466F-8019-2AFD4DB1A7D1}" destId="{D82650CE-FD1E-4339-8F26-3C9447C39B5D}" srcOrd="0" destOrd="0" presId="urn:microsoft.com/office/officeart/2005/8/layout/vList2"/>
    <dgm:cxn modelId="{40ADEC00-596A-475F-9B09-544F41F80FCC}" srcId="{84F50174-AD3B-4A1B-AAE6-B322391E3550}" destId="{9C42C3BF-F4EA-466F-8019-2AFD4DB1A7D1}" srcOrd="1" destOrd="0" parTransId="{AD1666E7-3958-4B07-A5B0-F8AC27403D17}" sibTransId="{91DDE85D-EA64-4EAE-93DD-13D6B39C24F8}"/>
    <dgm:cxn modelId="{D974C266-4A45-46CA-B5BE-77488F32CAE9}" type="presOf" srcId="{68AE7CD8-9FC0-40FC-B453-FEC27066EECB}" destId="{A305766C-2703-4006-A40F-6B6F46F33CEA}" srcOrd="0" destOrd="0" presId="urn:microsoft.com/office/officeart/2005/8/layout/vList2"/>
    <dgm:cxn modelId="{008921D7-65D4-48EF-84D8-1330369E89C1}" srcId="{84F50174-AD3B-4A1B-AAE6-B322391E3550}" destId="{68AE7CD8-9FC0-40FC-B453-FEC27066EECB}" srcOrd="0" destOrd="0" parTransId="{AE89B56A-E4F5-427D-820F-05EEA3F76A6F}" sibTransId="{8A7613BC-C780-4A28-93D5-7087DE65A171}"/>
    <dgm:cxn modelId="{BEB8A850-E9C6-4E49-80B1-C37DBFBFC0BD}" type="presParOf" srcId="{B3194262-FF2D-426D-8C4E-AAC30FE399E8}" destId="{A305766C-2703-4006-A40F-6B6F46F33CEA}" srcOrd="0" destOrd="0" presId="urn:microsoft.com/office/officeart/2005/8/layout/vList2"/>
    <dgm:cxn modelId="{7C8DF2D9-FE16-4018-9079-1CCA9E062094}" type="presParOf" srcId="{B3194262-FF2D-426D-8C4E-AAC30FE399E8}" destId="{186203C2-D061-4844-8B7A-4CD5E9D80593}" srcOrd="1" destOrd="0" presId="urn:microsoft.com/office/officeart/2005/8/layout/vList2"/>
    <dgm:cxn modelId="{51583A5D-71CD-4776-87CA-22CF7F108F63}" type="presParOf" srcId="{B3194262-FF2D-426D-8C4E-AAC30FE399E8}" destId="{D82650CE-FD1E-4339-8F26-3C9447C39B5D}" srcOrd="2" destOrd="0" presId="urn:microsoft.com/office/officeart/2005/8/layout/vList2"/>
    <dgm:cxn modelId="{87AD912B-5667-44E4-9635-F6675C24BB2F}" type="presParOf" srcId="{B3194262-FF2D-426D-8C4E-AAC30FE399E8}" destId="{57A97F30-D087-4A9E-9487-5341E171142D}" srcOrd="3" destOrd="0" presId="urn:microsoft.com/office/officeart/2005/8/layout/vList2"/>
    <dgm:cxn modelId="{EEBA5D44-8792-4CBE-B913-111A405A8B4C}" type="presParOf" srcId="{B3194262-FF2D-426D-8C4E-AAC30FE399E8}" destId="{DD193A76-D010-4C6E-B11F-EABC026841C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05766C-2703-4006-A40F-6B6F46F33CEA}">
      <dsp:nvSpPr>
        <dsp:cNvPr id="0" name=""/>
        <dsp:cNvSpPr/>
      </dsp:nvSpPr>
      <dsp:spPr>
        <a:xfrm>
          <a:off x="0" y="26278"/>
          <a:ext cx="8229600" cy="711360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Capital: Wellington</a:t>
          </a:r>
          <a:endParaRPr lang="cs-CZ" sz="2400" kern="1200" dirty="0"/>
        </a:p>
      </dsp:txBody>
      <dsp:txXfrm>
        <a:off x="34726" y="61004"/>
        <a:ext cx="8160148" cy="641908"/>
      </dsp:txXfrm>
    </dsp:sp>
    <dsp:sp modelId="{D82650CE-FD1E-4339-8F26-3C9447C39B5D}">
      <dsp:nvSpPr>
        <dsp:cNvPr id="0" name=""/>
        <dsp:cNvSpPr/>
      </dsp:nvSpPr>
      <dsp:spPr>
        <a:xfrm>
          <a:off x="0" y="863547"/>
          <a:ext cx="8229600" cy="711360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Largest city: Auckland</a:t>
          </a:r>
          <a:endParaRPr lang="cs-CZ" sz="2400" kern="1200" dirty="0"/>
        </a:p>
      </dsp:txBody>
      <dsp:txXfrm>
        <a:off x="34726" y="898273"/>
        <a:ext cx="8160148" cy="641908"/>
      </dsp:txXfrm>
    </dsp:sp>
    <dsp:sp modelId="{634A92F6-79ED-49C4-AF06-D71F12CC0BC2}">
      <dsp:nvSpPr>
        <dsp:cNvPr id="0" name=""/>
        <dsp:cNvSpPr/>
      </dsp:nvSpPr>
      <dsp:spPr>
        <a:xfrm>
          <a:off x="0" y="1667878"/>
          <a:ext cx="8229600" cy="711360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Population: 4,393,500</a:t>
          </a:r>
          <a:endParaRPr lang="cs-CZ" sz="2400" kern="1200" dirty="0"/>
        </a:p>
      </dsp:txBody>
      <dsp:txXfrm>
        <a:off x="34726" y="1702604"/>
        <a:ext cx="8160148" cy="641908"/>
      </dsp:txXfrm>
    </dsp:sp>
    <dsp:sp modelId="{F92B713F-2BED-404F-99FC-4CFE800CE522}">
      <dsp:nvSpPr>
        <dsp:cNvPr id="0" name=""/>
        <dsp:cNvSpPr/>
      </dsp:nvSpPr>
      <dsp:spPr>
        <a:xfrm>
          <a:off x="0" y="2507020"/>
          <a:ext cx="8229600" cy="711360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Official Language: Maori</a:t>
          </a:r>
        </a:p>
      </dsp:txBody>
      <dsp:txXfrm>
        <a:off x="34726" y="2541746"/>
        <a:ext cx="8160148" cy="641908"/>
      </dsp:txXfrm>
    </dsp:sp>
    <dsp:sp modelId="{B0E4702F-3DC3-4C8F-8735-034B6C5EA027}">
      <dsp:nvSpPr>
        <dsp:cNvPr id="0" name=""/>
        <dsp:cNvSpPr/>
      </dsp:nvSpPr>
      <dsp:spPr>
        <a:xfrm>
          <a:off x="0" y="3309478"/>
          <a:ext cx="8229600" cy="595970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Spoken Language: English</a:t>
          </a:r>
        </a:p>
      </dsp:txBody>
      <dsp:txXfrm>
        <a:off x="29093" y="3338571"/>
        <a:ext cx="8171414" cy="537784"/>
      </dsp:txXfrm>
    </dsp:sp>
    <dsp:sp modelId="{35AAEE29-40E5-4424-B022-58F67CEDDA9D}">
      <dsp:nvSpPr>
        <dsp:cNvPr id="0" name=""/>
        <dsp:cNvSpPr/>
      </dsp:nvSpPr>
      <dsp:spPr>
        <a:xfrm>
          <a:off x="0" y="4014889"/>
          <a:ext cx="8229600" cy="711360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Currency: New Zealand Dollar</a:t>
          </a:r>
        </a:p>
      </dsp:txBody>
      <dsp:txXfrm>
        <a:off x="34726" y="4049615"/>
        <a:ext cx="8160148" cy="6419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05766C-2703-4006-A40F-6B6F46F33CEA}">
      <dsp:nvSpPr>
        <dsp:cNvPr id="0" name=""/>
        <dsp:cNvSpPr/>
      </dsp:nvSpPr>
      <dsp:spPr>
        <a:xfrm>
          <a:off x="0" y="0"/>
          <a:ext cx="8229600" cy="1419044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Head of the State:  queen Elizabeth II., she is represented by the Governor General</a:t>
          </a:r>
          <a:endParaRPr lang="cs-CZ" sz="2400" kern="1200" dirty="0"/>
        </a:p>
      </dsp:txBody>
      <dsp:txXfrm>
        <a:off x="69272" y="69272"/>
        <a:ext cx="8091056" cy="1280500"/>
      </dsp:txXfrm>
    </dsp:sp>
    <dsp:sp modelId="{D82650CE-FD1E-4339-8F26-3C9447C39B5D}">
      <dsp:nvSpPr>
        <dsp:cNvPr id="0" name=""/>
        <dsp:cNvSpPr/>
      </dsp:nvSpPr>
      <dsp:spPr>
        <a:xfrm>
          <a:off x="0" y="3237527"/>
          <a:ext cx="8229600" cy="1359852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Government: Constitutional monarchy and Parliamentary democracy.</a:t>
          </a:r>
          <a:endParaRPr lang="cs-CZ" sz="2400" kern="1200" dirty="0"/>
        </a:p>
      </dsp:txBody>
      <dsp:txXfrm>
        <a:off x="66383" y="3303910"/>
        <a:ext cx="8096834" cy="1227086"/>
      </dsp:txXfrm>
    </dsp:sp>
    <dsp:sp modelId="{DD193A76-D010-4C6E-B11F-EABC026841C6}">
      <dsp:nvSpPr>
        <dsp:cNvPr id="0" name=""/>
        <dsp:cNvSpPr/>
      </dsp:nvSpPr>
      <dsp:spPr>
        <a:xfrm>
          <a:off x="0" y="4336354"/>
          <a:ext cx="8229600" cy="1055283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The National anthem is called God Defend New Zealand and the national flag is very similar to the Australian one with the Southern Cross and Union Jack.</a:t>
          </a:r>
          <a:endParaRPr lang="cs-CZ" sz="2400" kern="1200" dirty="0"/>
        </a:p>
      </dsp:txBody>
      <dsp:txXfrm>
        <a:off x="51515" y="4387869"/>
        <a:ext cx="8126570" cy="9522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320479"/>
          </a:xfrm>
        </p:spPr>
        <p:txBody>
          <a:bodyPr>
            <a:normAutofit/>
          </a:bodyPr>
          <a:lstStyle/>
          <a:p>
            <a:pPr algn="l"/>
            <a:r>
              <a:rPr lang="cs-CZ" sz="2400" b="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Jazyk a jazyková komunikace, Anglický jazyk, </a:t>
            </a:r>
            <a:r>
              <a:rPr lang="en-US" sz="2400" b="0" dirty="0" smtClean="0">
                <a:solidFill>
                  <a:schemeClr val="tx1"/>
                </a:solidFill>
                <a:effectLst/>
              </a:rPr>
              <a:t>Nov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ý Zéland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Autor: Michaela Galbavá, DiS.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VY_22_INOVACE_26/I.SADA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Anotace: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Prezentace je určena pro žáky II.stupně ZŠ, slouží k výkladu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a opakování učiva Nový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Zéland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Období: září – prosinec 2011</a:t>
            </a:r>
            <a:endParaRPr lang="cs-CZ" sz="2400" b="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New Zealand</a:t>
            </a:r>
            <a:endParaRPr lang="cs-CZ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New Zealand is situated  southeast of Australia.</a:t>
            </a:r>
          </a:p>
          <a:p>
            <a:r>
              <a:rPr lang="en-US" sz="2400" dirty="0" smtClean="0"/>
              <a:t>New Zealand consists of two large islands:</a:t>
            </a:r>
            <a:r>
              <a:rPr lang="en-US" sz="2400" dirty="0"/>
              <a:t> </a:t>
            </a:r>
            <a:r>
              <a:rPr lang="en-US" sz="2400" dirty="0" smtClean="0"/>
              <a:t>North and South.</a:t>
            </a:r>
          </a:p>
          <a:p>
            <a:r>
              <a:rPr lang="en-US" sz="2400" dirty="0" smtClean="0"/>
              <a:t>The characteristics of New Zealand are evergreen forest with warm climate.</a:t>
            </a:r>
          </a:p>
        </p:txBody>
      </p:sp>
      <p:pic>
        <p:nvPicPr>
          <p:cNvPr id="1027" name="Picture 3" descr="C:\Users\třída 5A\AppData\Local\Microsoft\Windows\Temporary Internet Files\Content.IE5\ONCBMYT5\MC900326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73016"/>
            <a:ext cx="2378754" cy="254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řída 5A\AppData\Local\Microsoft\Windows\Temporary Internet Files\Content.IE5\IO8TK3KV\MC90043806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437112"/>
            <a:ext cx="1872208" cy="187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2267744" y="4653136"/>
            <a:ext cx="3816424" cy="1008112"/>
          </a:xfrm>
          <a:prstGeom prst="straightConnector1">
            <a:avLst/>
          </a:prstGeom>
          <a:ln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4571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Basic Facts</a:t>
            </a:r>
            <a:endParaRPr lang="cs-CZ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8175206"/>
              </p:ext>
            </p:extLst>
          </p:nvPr>
        </p:nvGraphicFramePr>
        <p:xfrm>
          <a:off x="395536" y="1268760"/>
          <a:ext cx="8229600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642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třída 5A\AppData\Local\Microsoft\Windows\Temporary Internet Files\Content.IE5\67U3ZZ6V\MP9004095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08920"/>
            <a:ext cx="633670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en-US" sz="36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Basic Facts</a:t>
            </a:r>
            <a:endParaRPr lang="cs-CZ" sz="36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2056398"/>
              </p:ext>
            </p:extLst>
          </p:nvPr>
        </p:nvGraphicFramePr>
        <p:xfrm>
          <a:off x="395536" y="1052736"/>
          <a:ext cx="8229600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8560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548680"/>
            <a:ext cx="4040188" cy="639762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</a:rPr>
              <a:t>Geography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412776"/>
            <a:ext cx="4040188" cy="4713387"/>
          </a:xfrm>
        </p:spPr>
        <p:txBody>
          <a:bodyPr/>
          <a:lstStyle/>
          <a:p>
            <a:pPr lvl="0"/>
            <a:r>
              <a:rPr lang="en-US" dirty="0" smtClean="0"/>
              <a:t>The country is hilly, full of rocks, volcanoes, hot springs, mud pools and geysers.</a:t>
            </a:r>
          </a:p>
          <a:p>
            <a:pPr lvl="0"/>
            <a:r>
              <a:rPr lang="en-US" dirty="0" err="1" smtClean="0"/>
              <a:t>Th</a:t>
            </a:r>
            <a:r>
              <a:rPr lang="cs-CZ" dirty="0" err="1" smtClean="0"/>
              <a:t>ere</a:t>
            </a:r>
            <a:r>
              <a:rPr lang="cs-CZ" dirty="0" smtClean="0"/>
              <a:t> are 18 </a:t>
            </a:r>
            <a:r>
              <a:rPr lang="cs-CZ" dirty="0" err="1" smtClean="0"/>
              <a:t>peaks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3,000 metres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en-US" dirty="0" smtClean="0"/>
              <a:t>the highest mountain Mount </a:t>
            </a:r>
            <a:r>
              <a:rPr lang="en-US" dirty="0"/>
              <a:t>Cook </a:t>
            </a:r>
            <a:r>
              <a:rPr lang="en-US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548680"/>
            <a:ext cx="4041775" cy="639762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</a:rPr>
              <a:t>Nature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1412776"/>
            <a:ext cx="4041775" cy="4464496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The typical animals are kiwis, mountains parrots, albatrosses, gannets, penguins, reptiles etc.</a:t>
            </a:r>
          </a:p>
          <a:p>
            <a:r>
              <a:rPr lang="en-US" dirty="0" smtClean="0"/>
              <a:t>New Zealand is home of the world</a:t>
            </a:r>
            <a:r>
              <a:rPr lang="en-US" dirty="0" smtClean="0">
                <a:latin typeface="Trebuchet MS"/>
              </a:rPr>
              <a:t>‘s largest insect – weta.</a:t>
            </a:r>
          </a:p>
          <a:p>
            <a:r>
              <a:rPr lang="en-US" dirty="0" smtClean="0">
                <a:latin typeface="Trebuchet MS"/>
              </a:rPr>
              <a:t>About the quarter of NZ is forested. These areas are protected from commercialization in national parks.</a:t>
            </a:r>
            <a:endParaRPr lang="cs-CZ" dirty="0"/>
          </a:p>
        </p:txBody>
      </p:sp>
      <p:pic>
        <p:nvPicPr>
          <p:cNvPr id="1026" name="Picture 2" descr="C:\Users\třída 5A\AppData\Local\Microsoft\Windows\Temporary Internet Files\Content.IE5\IO8TK3KV\MP900431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420" y="4293096"/>
            <a:ext cx="1988840" cy="19888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930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Couriosities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FILM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Film makers often use the countryside for making </a:t>
            </a:r>
            <a:r>
              <a:rPr lang="en-US" dirty="0" smtClean="0"/>
              <a:t>films</a:t>
            </a:r>
            <a:endParaRPr lang="cs-CZ" dirty="0" smtClean="0"/>
          </a:p>
          <a:p>
            <a:r>
              <a:rPr lang="en-US" dirty="0"/>
              <a:t>The Oskar winning film Lord of the Rings was shot there.</a:t>
            </a:r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SPORT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en-US" dirty="0" err="1" smtClean="0"/>
              <a:t>favourite</a:t>
            </a:r>
            <a:r>
              <a:rPr lang="en-US" dirty="0" smtClean="0"/>
              <a:t> sport of New Zealand is rugby.</a:t>
            </a:r>
          </a:p>
          <a:p>
            <a:r>
              <a:rPr lang="en-US" dirty="0" smtClean="0"/>
              <a:t>New Zealand national league team is called </a:t>
            </a:r>
            <a:r>
              <a:rPr lang="en-US" dirty="0" smtClean="0">
                <a:latin typeface="Trebuchet MS"/>
              </a:rPr>
              <a:t>“The Kiwis“</a:t>
            </a:r>
          </a:p>
          <a:p>
            <a:r>
              <a:rPr lang="en-US" dirty="0" smtClean="0">
                <a:latin typeface="Trebuchet MS"/>
              </a:rPr>
              <a:t>The New Zealand won the rugby world cup in October 2011.</a:t>
            </a:r>
            <a:endParaRPr lang="cs-CZ" dirty="0"/>
          </a:p>
        </p:txBody>
      </p:sp>
      <p:pic>
        <p:nvPicPr>
          <p:cNvPr id="7" name="Picture 3" descr="C:\Users\třída 5A\AppData\Local\Microsoft\Windows\Temporary Internet Files\Content.IE5\D255VUM6\MP900400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509120"/>
            <a:ext cx="1728192" cy="13825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třída 5A\AppData\Local\Microsoft\Windows\Temporary Internet Files\Content.IE5\ONCBMYT5\MP9004253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764704"/>
            <a:ext cx="1996944" cy="13167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95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91264" cy="994122"/>
          </a:xfrm>
        </p:spPr>
        <p:txBody>
          <a:bodyPr>
            <a:normAutofit/>
          </a:bodyPr>
          <a:lstStyle/>
          <a:p>
            <a:pPr algn="l"/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  <a:effectLst/>
              </a:rPr>
              <a:t>History</a:t>
            </a:r>
            <a:endParaRPr lang="cs-CZ" sz="32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islands</a:t>
            </a:r>
            <a:r>
              <a:rPr lang="cs-CZ" sz="2400" dirty="0" smtClean="0"/>
              <a:t> </a:t>
            </a:r>
            <a:r>
              <a:rPr lang="cs-CZ" sz="2400" dirty="0" err="1" smtClean="0"/>
              <a:t>were</a:t>
            </a:r>
            <a:r>
              <a:rPr lang="cs-CZ" sz="2400" dirty="0" smtClean="0"/>
              <a:t> </a:t>
            </a:r>
            <a:r>
              <a:rPr lang="cs-CZ" sz="2400" dirty="0" err="1" smtClean="0"/>
              <a:t>dicovered</a:t>
            </a:r>
            <a:r>
              <a:rPr lang="cs-CZ" sz="2400" dirty="0" smtClean="0"/>
              <a:t> by a </a:t>
            </a:r>
            <a:r>
              <a:rPr lang="cs-CZ" sz="2400" dirty="0" err="1" smtClean="0"/>
              <a:t>Dutch</a:t>
            </a:r>
            <a:r>
              <a:rPr lang="cs-CZ" sz="2400" dirty="0" smtClean="0"/>
              <a:t> </a:t>
            </a:r>
            <a:r>
              <a:rPr lang="cs-CZ" sz="2400" dirty="0" err="1" smtClean="0"/>
              <a:t>seaman</a:t>
            </a:r>
            <a:r>
              <a:rPr lang="cs-CZ" sz="2400" dirty="0" smtClean="0"/>
              <a:t> Abel </a:t>
            </a:r>
            <a:r>
              <a:rPr lang="cs-CZ" sz="2400" dirty="0" err="1" smtClean="0"/>
              <a:t>Tasman</a:t>
            </a:r>
            <a:r>
              <a:rPr lang="cs-CZ" sz="2400" dirty="0" smtClean="0"/>
              <a:t> in 1642 </a:t>
            </a:r>
            <a:r>
              <a:rPr lang="en-US" sz="2400" dirty="0" smtClean="0"/>
              <a:t>– it was a Dutch Colony first.</a:t>
            </a:r>
          </a:p>
          <a:p>
            <a:r>
              <a:rPr lang="en-US" sz="2400" dirty="0" smtClean="0"/>
              <a:t>1769 Captain James Cook claimed the Country for Great Britain.</a:t>
            </a:r>
            <a:endParaRPr lang="cs-CZ" sz="24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New Zealand was the first country in the world to give women the right to vote.</a:t>
            </a:r>
            <a:endParaRPr lang="cs-CZ" dirty="0"/>
          </a:p>
        </p:txBody>
      </p:sp>
      <p:pic>
        <p:nvPicPr>
          <p:cNvPr id="2050" name="Picture 2" descr="C:\Users\třída 5A\AppData\Local\Microsoft\Windows\Temporary Internet Files\Content.IE5\ONCBMYT5\MC9002500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523" y="3861048"/>
            <a:ext cx="4673477" cy="2448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105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The original inhabitants</a:t>
            </a:r>
            <a:endParaRPr lang="cs-CZ" sz="36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Maori</a:t>
            </a:r>
          </a:p>
          <a:p>
            <a:pPr lvl="1"/>
            <a:r>
              <a:rPr lang="en-US" dirty="0" smtClean="0"/>
              <a:t>The Maoris were originally cannibals of Polynesian origin.</a:t>
            </a:r>
          </a:p>
          <a:p>
            <a:pPr lvl="1"/>
            <a:r>
              <a:rPr lang="en-US" dirty="0" smtClean="0"/>
              <a:t>Their culture is wonderful.</a:t>
            </a:r>
          </a:p>
          <a:p>
            <a:pPr lvl="1"/>
            <a:r>
              <a:rPr lang="en-US" dirty="0" smtClean="0"/>
              <a:t>Maybe you know </a:t>
            </a:r>
          </a:p>
          <a:p>
            <a:pPr lvl="2"/>
            <a:r>
              <a:rPr lang="en-US" sz="2400" dirty="0"/>
              <a:t>t</a:t>
            </a:r>
            <a:r>
              <a:rPr lang="en-US" sz="2400" dirty="0" smtClean="0"/>
              <a:t>he </a:t>
            </a:r>
            <a:r>
              <a:rPr lang="en-US" sz="2400" dirty="0" smtClean="0">
                <a:latin typeface="Trebuchet MS"/>
              </a:rPr>
              <a:t>“rugby dance - HAKA"</a:t>
            </a:r>
            <a:r>
              <a:rPr lang="en-US" sz="2400" dirty="0" smtClean="0"/>
              <a:t> </a:t>
            </a:r>
          </a:p>
          <a:p>
            <a:pPr lvl="2"/>
            <a:r>
              <a:rPr lang="en-US" sz="2400" dirty="0" smtClean="0"/>
              <a:t>or the typical Maori tattoos</a:t>
            </a:r>
            <a:endParaRPr lang="en-US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US" sz="2400" dirty="0" smtClean="0"/>
          </a:p>
          <a:p>
            <a:r>
              <a:rPr lang="en-US" sz="2400" dirty="0" smtClean="0"/>
              <a:t>Maoris are the second biggest ethnic group living in New Zealand.</a:t>
            </a:r>
            <a:endParaRPr lang="cs-CZ" sz="2400" dirty="0"/>
          </a:p>
        </p:txBody>
      </p:sp>
      <p:pic>
        <p:nvPicPr>
          <p:cNvPr id="5122" name="Picture 2" descr="C:\Users\třída 5A\AppData\Local\Microsoft\Windows\Temporary Internet Files\Content.IE5\ONCBMYT5\MC900415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73016"/>
            <a:ext cx="3635896" cy="3033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329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REVIEW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75240" cy="4525963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Capital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How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New </a:t>
            </a:r>
            <a:r>
              <a:rPr lang="cs-CZ" sz="2400" dirty="0" err="1" smtClean="0"/>
              <a:t>Zealand</a:t>
            </a:r>
            <a:r>
              <a:rPr lang="cs-CZ" sz="2400" dirty="0" smtClean="0"/>
              <a:t> </a:t>
            </a:r>
            <a:r>
              <a:rPr lang="cs-CZ" sz="2400" dirty="0" err="1" smtClean="0"/>
              <a:t>divided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kind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state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New </a:t>
            </a:r>
            <a:r>
              <a:rPr lang="cs-CZ" sz="2400" dirty="0" err="1" smtClean="0"/>
              <a:t>Zealand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were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first</a:t>
            </a:r>
            <a:r>
              <a:rPr lang="cs-CZ" sz="2400" dirty="0" smtClean="0"/>
              <a:t> </a:t>
            </a:r>
            <a:r>
              <a:rPr lang="cs-CZ" sz="2400" dirty="0" err="1" smtClean="0"/>
              <a:t>inhabitants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know</a:t>
            </a:r>
            <a:r>
              <a:rPr lang="cs-CZ" sz="2400" dirty="0" smtClean="0"/>
              <a:t>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discovered</a:t>
            </a:r>
            <a:r>
              <a:rPr lang="cs-CZ" sz="2400" dirty="0" smtClean="0"/>
              <a:t> New </a:t>
            </a:r>
            <a:r>
              <a:rPr lang="cs-CZ" sz="2400" dirty="0" err="1" smtClean="0"/>
              <a:t>Zealand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kinds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animals</a:t>
            </a:r>
            <a:r>
              <a:rPr lang="cs-CZ" sz="2400" dirty="0" smtClean="0"/>
              <a:t> live </a:t>
            </a:r>
            <a:r>
              <a:rPr lang="cs-CZ" sz="2400" dirty="0" err="1" smtClean="0"/>
              <a:t>there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know</a:t>
            </a:r>
            <a:r>
              <a:rPr lang="cs-CZ" sz="2400" dirty="0" smtClean="0"/>
              <a:t> </a:t>
            </a:r>
            <a:r>
              <a:rPr lang="cs-CZ" sz="2400" dirty="0" err="1" smtClean="0"/>
              <a:t>any</a:t>
            </a:r>
            <a:r>
              <a:rPr lang="cs-CZ" sz="2400" dirty="0" smtClean="0"/>
              <a:t> </a:t>
            </a:r>
            <a:r>
              <a:rPr lang="cs-CZ" sz="2400" dirty="0" err="1" smtClean="0"/>
              <a:t>interesting</a:t>
            </a:r>
            <a:r>
              <a:rPr lang="cs-CZ" sz="2400" dirty="0" smtClean="0"/>
              <a:t> </a:t>
            </a:r>
            <a:r>
              <a:rPr lang="cs-CZ" sz="2400" dirty="0" err="1" smtClean="0"/>
              <a:t>information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New </a:t>
            </a:r>
            <a:r>
              <a:rPr lang="cs-CZ" sz="2400" dirty="0" err="1" smtClean="0"/>
              <a:t>Zealand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1441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792088"/>
          </a:xfrm>
        </p:spPr>
        <p:txBody>
          <a:bodyPr>
            <a:normAutofit/>
          </a:bodyPr>
          <a:lstStyle/>
          <a:p>
            <a:pPr algn="l"/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oužité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zdroje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12776"/>
            <a:ext cx="7780024" cy="3697386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Veškeré obrázky v prezentaci byly použity z galerie Office.microsoft.com, citováno 28.10.2011</a:t>
            </a:r>
            <a:endParaRPr lang="en-US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8701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171</TotalTime>
  <Words>430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Welcome</vt:lpstr>
      <vt:lpstr>Název školy: ZŠ Varnsdorf, Edisonova 2821, okres Děčín, příspěvková organizace Jazyk a jazyková komunikace, Anglický jazyk, Nový Zéland Autor: Michaela Galbavá, DiS. Název materiálu: VY_22_INOVACE_26/I.SADA  Anotace: Prezentace je určena pro žáky II.stupně ZŠ, slouží k výkladu a opakování učiva Nový Zéland Období: září – prosinec 2011</vt:lpstr>
      <vt:lpstr>New Zealand</vt:lpstr>
      <vt:lpstr>Basic Facts</vt:lpstr>
      <vt:lpstr>Basic Facts</vt:lpstr>
      <vt:lpstr>Prezentace aplikace PowerPoint</vt:lpstr>
      <vt:lpstr>Couriosities</vt:lpstr>
      <vt:lpstr>History</vt:lpstr>
      <vt:lpstr>The original inhabitants</vt:lpstr>
      <vt:lpstr>REVIEW</vt:lpstr>
      <vt:lpstr>Použité zdroje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Zealand</dc:title>
  <dc:creator>Michaela Galbavá, DiS.</dc:creator>
  <cp:lastModifiedBy>Michaela</cp:lastModifiedBy>
  <cp:revision>26</cp:revision>
  <dcterms:created xsi:type="dcterms:W3CDTF">2011-10-14T13:22:45Z</dcterms:created>
  <dcterms:modified xsi:type="dcterms:W3CDTF">2012-01-07T18:46:24Z</dcterms:modified>
</cp:coreProperties>
</file>