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6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58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590" autoAdjust="0"/>
  </p:normalViewPr>
  <p:slideViewPr>
    <p:cSldViewPr>
      <p:cViewPr varScale="1">
        <p:scale>
          <a:sx n="71" d="100"/>
          <a:sy n="71" d="100"/>
        </p:scale>
        <p:origin x="-135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58529349-BF23-4FDD-8B64-8D088DBB0DFF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150B8AE-8FF2-46F6-9AFC-A0FADB9D86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29349-BF23-4FDD-8B64-8D088DBB0DFF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150B8AE-8FF2-46F6-9AFC-A0FADB9D86B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29349-BF23-4FDD-8B64-8D088DBB0DFF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D150B8AE-8FF2-46F6-9AFC-A0FADB9D86B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58529349-BF23-4FDD-8B64-8D088DBB0DFF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D150B8AE-8FF2-46F6-9AFC-A0FADB9D86B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58529349-BF23-4FDD-8B64-8D088DBB0DFF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D150B8AE-8FF2-46F6-9AFC-A0FADB9D86B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29349-BF23-4FDD-8B64-8D088DBB0DFF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150B8AE-8FF2-46F6-9AFC-A0FADB9D86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29349-BF23-4FDD-8B64-8D088DBB0DFF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150B8AE-8FF2-46F6-9AFC-A0FADB9D86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29349-BF23-4FDD-8B64-8D088DBB0DFF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150B8AE-8FF2-46F6-9AFC-A0FADB9D86B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58529349-BF23-4FDD-8B64-8D088DBB0DFF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D150B8AE-8FF2-46F6-9AFC-A0FADB9D86B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29349-BF23-4FDD-8B64-8D088DBB0DFF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50B8AE-8FF2-46F6-9AFC-A0FADB9D86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58529349-BF23-4FDD-8B64-8D088DBB0DFF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D150B8AE-8FF2-46F6-9AFC-A0FADB9D86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shingle">
          <a:fgClr>
            <a:schemeClr val="tx2">
              <a:lumMod val="5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8529349-BF23-4FDD-8B64-8D088DBB0DFF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150B8AE-8FF2-46F6-9AFC-A0FADB9D86B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6672"/>
            <a:ext cx="1487487" cy="1377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347864" y="476672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tx1">
                    <a:lumMod val="75000"/>
                    <a:lumOff val="25000"/>
                  </a:schemeClr>
                </a:solidFill>
              </a:rPr>
              <a:t>Základní škola a mateřská škola Lázně Kynžvart</a:t>
            </a:r>
          </a:p>
          <a:p>
            <a:pPr>
              <a:defRPr/>
            </a:pPr>
            <a:r>
              <a:rPr lang="cs-CZ" dirty="0"/>
              <a:t>Autor: Martina </a:t>
            </a:r>
            <a:r>
              <a:rPr lang="cs-CZ" dirty="0" err="1"/>
              <a:t>Karenovičová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NÁZEV: VY_32_INOVACE_02_PR</a:t>
            </a:r>
            <a:br>
              <a:rPr lang="cs-CZ" dirty="0"/>
            </a:br>
            <a:r>
              <a:rPr lang="cs-CZ" dirty="0"/>
              <a:t>Číslo projektu: CZ.1.07/1.4.00/21.2181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438708" y="2152890"/>
            <a:ext cx="2816477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j-ea"/>
                <a:cs typeface="+mj-cs"/>
              </a:rPr>
              <a:t>Ptačí </a:t>
            </a:r>
            <a:r>
              <a:rPr kumimoji="0" lang="cs-CZ" sz="4400" b="0" i="0" u="none" strike="noStrike" kern="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Calibri"/>
                <a:ea typeface="+mj-ea"/>
                <a:cs typeface="+mj-cs"/>
              </a:rPr>
              <a:t>nej</a:t>
            </a:r>
            <a:r>
              <a:rPr kumimoji="0" lang="cs-CZ" sz="4400" b="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j-ea"/>
                <a:cs typeface="+mj-cs"/>
              </a:rPr>
              <a:t>…..</a:t>
            </a:r>
            <a:endParaRPr kumimoji="0" lang="cs-CZ" sz="1800" b="0" i="0" u="none" strike="noStrike" kern="0" cap="none" spc="0" normalizeH="0" baseline="0" noProof="0" dirty="0" smtClean="0">
              <a:ln>
                <a:noFill/>
              </a:ln>
              <a:effectLst/>
              <a:uLnTx/>
              <a:uFillTx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347864" y="3212976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cs-CZ" dirty="0"/>
              <a:t>Anotace:</a:t>
            </a:r>
          </a:p>
          <a:p>
            <a:pPr algn="just"/>
            <a:r>
              <a:rPr lang="cs-CZ" dirty="0"/>
              <a:t>Prezentace je určena jako doplněk na závěr etologie ptactva. Zaměřuje se na některé pozoruhodnosti z říše ptáků. Vede žáky k vnímání odlišností  jednotlivců i k vnímání společných znaků řádu.</a:t>
            </a:r>
            <a:endParaRPr lang="cs-CZ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9531" y="5517232"/>
            <a:ext cx="4130675" cy="1000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36741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PTAČÍ NEJ…..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                              Martina </a:t>
            </a:r>
            <a:r>
              <a:rPr lang="cs-CZ" dirty="0" err="1" smtClean="0"/>
              <a:t>Karenovičová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1378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Nejmenší pták světa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Kolibříci</a:t>
            </a:r>
          </a:p>
          <a:p>
            <a:r>
              <a:rPr lang="cs-CZ" dirty="0" smtClean="0"/>
              <a:t>Hmotnost -2 gramy</a:t>
            </a:r>
          </a:p>
          <a:p>
            <a:r>
              <a:rPr lang="cs-CZ" dirty="0" smtClean="0"/>
              <a:t>Velikost - 6,5 cm</a:t>
            </a:r>
          </a:p>
          <a:p>
            <a:r>
              <a:rPr lang="cs-CZ" dirty="0" smtClean="0"/>
              <a:t>Výskyt – Amerika</a:t>
            </a:r>
          </a:p>
          <a:p>
            <a:r>
              <a:rPr lang="cs-CZ" dirty="0" smtClean="0"/>
              <a:t>Umí létat pozpátku.</a:t>
            </a:r>
          </a:p>
          <a:p>
            <a:r>
              <a:rPr lang="cs-CZ" dirty="0" smtClean="0"/>
              <a:t>Nejrychleji mává křídly.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4027" y="1484784"/>
            <a:ext cx="4246445" cy="475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53159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Největší pták světa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Pštros dvouprstý</a:t>
            </a:r>
          </a:p>
          <a:p>
            <a:r>
              <a:rPr lang="cs-CZ" dirty="0" smtClean="0"/>
              <a:t>Hmotnost - 130 kg</a:t>
            </a:r>
          </a:p>
          <a:p>
            <a:r>
              <a:rPr lang="cs-CZ" dirty="0" smtClean="0"/>
              <a:t>Velikost – okolo 2,5 m</a:t>
            </a:r>
          </a:p>
          <a:p>
            <a:r>
              <a:rPr lang="cs-CZ" dirty="0" smtClean="0"/>
              <a:t>Výskyt – Afrika</a:t>
            </a:r>
          </a:p>
          <a:p>
            <a:r>
              <a:rPr lang="cs-CZ" dirty="0" smtClean="0"/>
              <a:t>Běhá rychlostí 70 km/h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652120" y="4076700"/>
            <a:ext cx="1854845" cy="2160613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717032"/>
            <a:ext cx="3952875" cy="278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88520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Největší rozpětí křídel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4610472" cy="4572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Albatros stěhovavý</a:t>
            </a:r>
          </a:p>
          <a:p>
            <a:pPr marL="0" indent="0">
              <a:buNone/>
            </a:pPr>
            <a:r>
              <a:rPr lang="cs-CZ" dirty="0" smtClean="0"/>
              <a:t>Hmotnost 6 – 12 kg</a:t>
            </a:r>
          </a:p>
          <a:p>
            <a:pPr marL="0" indent="0">
              <a:buNone/>
            </a:pPr>
            <a:r>
              <a:rPr lang="cs-CZ" dirty="0" smtClean="0"/>
              <a:t>Velikost okolo 1 m</a:t>
            </a:r>
          </a:p>
          <a:p>
            <a:pPr marL="0" indent="0">
              <a:buNone/>
            </a:pPr>
            <a:r>
              <a:rPr lang="cs-CZ" dirty="0" smtClean="0"/>
              <a:t>Výskyt – jižní polokoule</a:t>
            </a:r>
          </a:p>
          <a:p>
            <a:pPr marL="0" indent="0">
              <a:buNone/>
            </a:pPr>
            <a:r>
              <a:rPr lang="cs-CZ" dirty="0" smtClean="0"/>
              <a:t>Rozpětí křídel 3,7m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940152" y="4096089"/>
            <a:ext cx="1998861" cy="1580439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717032"/>
            <a:ext cx="4762500" cy="289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2113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Nejrychlejší pták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Sokol stěhovavý</a:t>
            </a:r>
          </a:p>
          <a:p>
            <a:r>
              <a:rPr lang="cs-CZ" dirty="0" smtClean="0"/>
              <a:t>Velikost 34- 50 cm</a:t>
            </a:r>
          </a:p>
          <a:p>
            <a:r>
              <a:rPr lang="cs-CZ" dirty="0" smtClean="0"/>
              <a:t>Hmotnost až 1,5 kg</a:t>
            </a:r>
          </a:p>
          <a:p>
            <a:r>
              <a:rPr lang="cs-CZ" dirty="0" smtClean="0"/>
              <a:t>Výskyt – Afrika</a:t>
            </a:r>
          </a:p>
          <a:p>
            <a:r>
              <a:rPr lang="cs-CZ" dirty="0" smtClean="0"/>
              <a:t>Při střemhlavém letu rychlost až 360 km/h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580112" y="3501008"/>
            <a:ext cx="2286893" cy="1940479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0936" y="3140968"/>
            <a:ext cx="4320480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42047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Nejhlubší ponor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Tučňák císařský</a:t>
            </a:r>
          </a:p>
          <a:p>
            <a:r>
              <a:rPr lang="cs-CZ" dirty="0" smtClean="0"/>
              <a:t>Velikost 120 cm</a:t>
            </a:r>
          </a:p>
          <a:p>
            <a:r>
              <a:rPr lang="cs-CZ" dirty="0" smtClean="0"/>
              <a:t>Hmotnost 20 - 40kg</a:t>
            </a:r>
          </a:p>
          <a:p>
            <a:r>
              <a:rPr lang="cs-CZ" dirty="0"/>
              <a:t>Výskyt  66° a </a:t>
            </a:r>
            <a:r>
              <a:rPr lang="cs-CZ" dirty="0" smtClean="0"/>
              <a:t>77°j.š.</a:t>
            </a:r>
          </a:p>
          <a:p>
            <a:r>
              <a:rPr lang="cs-CZ" dirty="0" smtClean="0"/>
              <a:t>Vydrží pod vodou až 18 minut</a:t>
            </a:r>
          </a:p>
          <a:p>
            <a:r>
              <a:rPr lang="cs-CZ" dirty="0" smtClean="0"/>
              <a:t>Ponoří se do hloubky až 500 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508104" y="2204864"/>
            <a:ext cx="2430909" cy="3164615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0469" y="1700808"/>
            <a:ext cx="2664296" cy="3943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4884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Největší hnízdo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Orel skalní</a:t>
            </a:r>
          </a:p>
          <a:p>
            <a:r>
              <a:rPr lang="cs-CZ" dirty="0" smtClean="0"/>
              <a:t>Velikost 80 – 90 cm</a:t>
            </a:r>
          </a:p>
          <a:p>
            <a:r>
              <a:rPr lang="cs-CZ" dirty="0" smtClean="0"/>
              <a:t>Hmotnost až 4,5 kg</a:t>
            </a:r>
          </a:p>
          <a:p>
            <a:r>
              <a:rPr lang="cs-CZ" dirty="0" smtClean="0"/>
              <a:t>Výskyt Evropa, Asie, Amerika, severní Afrika </a:t>
            </a:r>
          </a:p>
          <a:p>
            <a:r>
              <a:rPr lang="cs-CZ" dirty="0" smtClean="0"/>
              <a:t>Rozpětí křídel 2 m</a:t>
            </a:r>
          </a:p>
          <a:p>
            <a:r>
              <a:rPr lang="cs-CZ" dirty="0" smtClean="0"/>
              <a:t>Hnízdo š. 2,9 m, 6 m hloubka, váha 2 tuny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582551" y="3196952"/>
            <a:ext cx="2070869" cy="187220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132856"/>
            <a:ext cx="4389868" cy="32924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12080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Nejdelší ptačí tah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Rybák dlouhoocasý</a:t>
            </a:r>
          </a:p>
          <a:p>
            <a:r>
              <a:rPr lang="cs-CZ" dirty="0" smtClean="0"/>
              <a:t>Létá mezi Antarktidou a Arktidou</a:t>
            </a:r>
          </a:p>
          <a:p>
            <a:r>
              <a:rPr lang="cs-CZ" dirty="0" smtClean="0"/>
              <a:t>Uletí cca 40 000 km/  rok</a:t>
            </a:r>
          </a:p>
          <a:p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652120" y="2924944"/>
            <a:ext cx="1638821" cy="222851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327" y="2780928"/>
            <a:ext cx="3456384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16229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188640"/>
            <a:ext cx="5784850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35532" y="54868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http://upload.wikimedia.org/wikipedia/commons/9/92/Ostriches_cape_point_cropped.jpg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0" y="111166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http://www.kompas.estranky.cz/archiv/iobrazek/1516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-13447" y="1757997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http://www.wildafrica.cz/images/animals/th/123_sokol-stehovavy-falco-peregrinus-12.jpg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6894" y="2415833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http://upload.wikimedia.org/wikipedia/commons/thumb/a/a3/Aptenodytes_forsteri_-Snow_Hill_Island,_Antarctica_-adults_and_juvenile-8.jpg/258px-Aptenodytes_forsteri_-Snow_Hill_Island,_Antarctica_-adults_and_juvenile-8.jpg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7690" y="4406647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http://img.aktualne.centrum.cz/79/89/798910-hnizdo.jpg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71137" y="5052978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http://files.exoticka-zvirata.webnode.cz/system_preview_200000714-c8ce9c9c84-public/ryb%C3%A1k%20%C4%8Dernozob%C3%BD%20p%C5%99i%20lovu.JPG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7236296" y="246021"/>
            <a:ext cx="8424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CITACE</a:t>
            </a:r>
          </a:p>
        </p:txBody>
      </p:sp>
    </p:spTree>
    <p:extLst>
      <p:ext uri="{BB962C8B-B14F-4D97-AF65-F5344CB8AC3E}">
        <p14:creationId xmlns:p14="http://schemas.microsoft.com/office/powerpoint/2010/main" val="2342251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404664"/>
            <a:ext cx="23080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http://cs.wikipedia.org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60193" y="908720"/>
            <a:ext cx="32140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http://ms.noveveseli.cz/ptaci.htm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9090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159</TotalTime>
  <Words>265</Words>
  <Application>Microsoft Office PowerPoint</Application>
  <PresentationFormat>Předvádění na obrazovce (4:3)</PresentationFormat>
  <Paragraphs>59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Medián</vt:lpstr>
      <vt:lpstr>Prezentace aplikace PowerPoint</vt:lpstr>
      <vt:lpstr>PTAČÍ NEJ…..</vt:lpstr>
      <vt:lpstr>Nejmenší pták světa</vt:lpstr>
      <vt:lpstr>Největší pták světa</vt:lpstr>
      <vt:lpstr>Největší rozpětí křídel</vt:lpstr>
      <vt:lpstr>Nejrychlejší pták</vt:lpstr>
      <vt:lpstr>Nejhlubší ponor</vt:lpstr>
      <vt:lpstr>Největší hnízdo</vt:lpstr>
      <vt:lpstr>Nejdelší ptačí tah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PTAČÍ NEJ…..</dc:title>
  <dc:creator>martina</dc:creator>
  <cp:lastModifiedBy>martina</cp:lastModifiedBy>
  <cp:revision>17</cp:revision>
  <dcterms:created xsi:type="dcterms:W3CDTF">2012-01-02T16:15:25Z</dcterms:created>
  <dcterms:modified xsi:type="dcterms:W3CDTF">2012-04-08T21:52:58Z</dcterms:modified>
</cp:coreProperties>
</file>