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0" r:id="rId4"/>
    <p:sldId id="261" r:id="rId5"/>
    <p:sldId id="262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VY_32_INOVACE_01_Pozdravy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Pozdravy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VY_32_INOVACE_01_Pozdravy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Pozdravy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0CE24-03E5-4E6C-842D-78767BFEF98D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F961D-7817-486B-AF3C-2E0DEC28F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167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F961D-7817-486B-AF3C-2E0DEC28F87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102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spojují pozdrav</a:t>
            </a:r>
            <a:r>
              <a:rPr lang="cs-CZ" baseline="0" dirty="0" smtClean="0"/>
              <a:t> se správným obrázkem.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F961D-7817-486B-AF3C-2E0DEC28F87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517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chybějící písmena a poté napíší celé slovo, které doplnili.</a:t>
            </a:r>
            <a:r>
              <a:rPr lang="cs-CZ" baseline="0" dirty="0" smtClean="0"/>
              <a:t> Je vhodný pro společnou práci na tabuli nebo může být použit jako  pracovní list pro samostatnou práci žáků.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F961D-7817-486B-AF3C-2E0DEC28F87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4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</a:t>
            </a:r>
            <a:r>
              <a:rPr lang="cs-CZ" baseline="0" smtClean="0"/>
              <a:t>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F961D-7817-486B-AF3C-2E0DEC28F87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4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3541935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nové slovní zásoby a společnou práci s učitelem, další část lze využít pro samostatnou práci žáků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slovíček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opakování slovíček, připojování obrázků k textu, 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620688"/>
            <a:ext cx="4536504" cy="782960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</a:rPr>
              <a:t>POZDRAVY</a:t>
            </a:r>
            <a:endParaRPr lang="cs-CZ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628799"/>
            <a:ext cx="3024336" cy="452596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cs-CZ" sz="2800" dirty="0" smtClean="0"/>
              <a:t>Ahoj !         </a:t>
            </a:r>
          </a:p>
          <a:p>
            <a:pPr marL="0" indent="0" algn="r">
              <a:buNone/>
            </a:pPr>
            <a:r>
              <a:rPr lang="cs-CZ" sz="2800" dirty="0" smtClean="0"/>
              <a:t>Nazdar !      </a:t>
            </a:r>
          </a:p>
          <a:p>
            <a:pPr marL="0" indent="0" algn="r">
              <a:buNone/>
            </a:pPr>
            <a:r>
              <a:rPr lang="cs-CZ" sz="2800" dirty="0" smtClean="0"/>
              <a:t>Dobrý den !   </a:t>
            </a:r>
          </a:p>
          <a:p>
            <a:pPr marL="0" indent="0" algn="r">
              <a:buNone/>
            </a:pPr>
            <a:r>
              <a:rPr lang="cs-CZ" sz="2800" dirty="0" err="1" smtClean="0"/>
              <a:t>Nashledanou</a:t>
            </a:r>
            <a:r>
              <a:rPr lang="cs-CZ" sz="2800" dirty="0" smtClean="0"/>
              <a:t> !  </a:t>
            </a:r>
          </a:p>
          <a:p>
            <a:pPr marL="0" indent="0" algn="r">
              <a:buNone/>
            </a:pPr>
            <a:r>
              <a:rPr lang="cs-CZ" sz="2800" dirty="0" smtClean="0"/>
              <a:t>Jak se jmenuješ ?  </a:t>
            </a:r>
          </a:p>
          <a:p>
            <a:pPr marL="0" indent="0" algn="r">
              <a:buNone/>
            </a:pPr>
            <a:r>
              <a:rPr lang="cs-CZ" sz="2800" dirty="0" smtClean="0"/>
              <a:t>Jmenuji se Petr.      </a:t>
            </a:r>
          </a:p>
          <a:p>
            <a:pPr marL="0" indent="0" algn="r">
              <a:buNone/>
            </a:pPr>
            <a:r>
              <a:rPr lang="cs-CZ" sz="2800" dirty="0" smtClean="0"/>
              <a:t>Jsem Petr.   </a:t>
            </a:r>
          </a:p>
          <a:p>
            <a:pPr marL="0" indent="0" algn="r">
              <a:buNone/>
            </a:pPr>
            <a:endParaRPr lang="cs-CZ" sz="2800" dirty="0" smtClean="0"/>
          </a:p>
          <a:p>
            <a:pPr marL="0" indent="0" algn="r">
              <a:buNone/>
            </a:pPr>
            <a:endParaRPr lang="cs-CZ" sz="2800" dirty="0" smtClean="0"/>
          </a:p>
          <a:p>
            <a:pPr marL="0" indent="0" algn="r">
              <a:buNone/>
            </a:pPr>
            <a:endParaRPr lang="cs-CZ" sz="28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644008" y="1628799"/>
            <a:ext cx="3384376" cy="452596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Hello !</a:t>
            </a:r>
          </a:p>
          <a:p>
            <a:pPr marL="0" indent="0">
              <a:buFont typeface="Arial" pitchFamily="34" charset="0"/>
              <a:buNone/>
            </a:pP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Hi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!</a:t>
            </a:r>
          </a:p>
          <a:p>
            <a:pPr marL="0" indent="0">
              <a:buFont typeface="Arial" pitchFamily="34" charset="0"/>
              <a:buNone/>
            </a:pP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Good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morning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!</a:t>
            </a:r>
          </a:p>
          <a:p>
            <a:pPr marL="0" indent="0">
              <a:buFont typeface="Arial" pitchFamily="34" charset="0"/>
              <a:buNone/>
            </a:pP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Good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bye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!</a:t>
            </a:r>
          </a:p>
          <a:p>
            <a:pPr marL="0" indent="0">
              <a:buFont typeface="Arial" pitchFamily="34" charset="0"/>
              <a:buNone/>
            </a:pP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What‘s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your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name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?</a:t>
            </a:r>
          </a:p>
          <a:p>
            <a:pPr marL="0" indent="0">
              <a:buFont typeface="Arial" pitchFamily="34" charset="0"/>
              <a:buNone/>
            </a:pP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My </a:t>
            </a: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name‘s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Peter.</a:t>
            </a:r>
          </a:p>
          <a:p>
            <a:pPr marL="0" indent="0">
              <a:buFont typeface="Arial" pitchFamily="34" charset="0"/>
              <a:buNone/>
            </a:pPr>
            <a:r>
              <a:rPr lang="cs-CZ" sz="28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I‘m</a:t>
            </a:r>
            <a:r>
              <a:rPr lang="cs-CZ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Peter</a:t>
            </a:r>
            <a:r>
              <a:rPr lang="cs-CZ" sz="2800" dirty="0" smtClean="0">
                <a:solidFill>
                  <a:prstClr val="black"/>
                </a:solidFill>
              </a:rPr>
              <a:t>.</a:t>
            </a:r>
          </a:p>
          <a:p>
            <a:pPr marL="0" indent="0">
              <a:buFont typeface="Arial" pitchFamily="34" charset="0"/>
              <a:buNone/>
            </a:pPr>
            <a:endParaRPr lang="cs-CZ" sz="2800" dirty="0" smtClean="0">
              <a:solidFill>
                <a:prstClr val="black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cs-CZ" sz="2800" dirty="0" smtClean="0">
              <a:solidFill>
                <a:prstClr val="black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cs-CZ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80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Připoj správný pozdrav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OJV14C8I\MP9004025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58" y="1895556"/>
            <a:ext cx="2042840" cy="208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MMHF5AC4\MC9001986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35" y="4293096"/>
            <a:ext cx="2559248" cy="226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rochazkovaE\AppData\Local\Microsoft\Windows\Temporary Internet Files\Content.IE5\OJV14C8I\MP90026223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95556"/>
            <a:ext cx="2361456" cy="208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rochazkovaE\AppData\Local\Microsoft\Windows\Temporary Internet Files\Content.IE5\MMHF5AC4\MC900295311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411795"/>
            <a:ext cx="2540900" cy="215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3888" y="5889842"/>
            <a:ext cx="11673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Hello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61985" y="2132856"/>
            <a:ext cx="19025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/>
              <a:t>b</a:t>
            </a:r>
            <a:r>
              <a:rPr lang="cs-CZ" sz="3200" dirty="0" err="1" smtClean="0"/>
              <a:t>ye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21468" y="4754438"/>
            <a:ext cx="27126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morning</a:t>
            </a:r>
            <a:r>
              <a:rPr lang="cs-CZ" sz="3600" dirty="0"/>
              <a:t>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21468" y="3471727"/>
            <a:ext cx="27126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morning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37383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Doplň písmena, slovo napiš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H_LLO   ……………….</a:t>
            </a:r>
          </a:p>
          <a:p>
            <a:r>
              <a:rPr lang="cs-CZ" sz="3600" dirty="0" smtClean="0"/>
              <a:t>_I   ………..</a:t>
            </a:r>
          </a:p>
          <a:p>
            <a:r>
              <a:rPr lang="cs-CZ" sz="3600" dirty="0" smtClean="0"/>
              <a:t>GO_D  MO_NING   ………………………………</a:t>
            </a:r>
          </a:p>
          <a:p>
            <a:r>
              <a:rPr lang="cs-CZ" sz="3600" dirty="0" smtClean="0"/>
              <a:t>G_ _D  BYE    ………………………………</a:t>
            </a:r>
          </a:p>
          <a:p>
            <a:r>
              <a:rPr lang="cs-CZ" sz="3600" dirty="0" smtClean="0"/>
              <a:t>_EL_ _    …………………….</a:t>
            </a:r>
          </a:p>
          <a:p>
            <a:r>
              <a:rPr lang="cs-CZ" sz="3600" dirty="0" smtClean="0"/>
              <a:t>_OO_  MOR_IN_    ……………………………….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13292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Doplň písmena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H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cs-CZ" sz="3600" dirty="0" smtClean="0"/>
              <a:t>LLO</a:t>
            </a:r>
          </a:p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3600" dirty="0" smtClean="0"/>
              <a:t>I</a:t>
            </a:r>
          </a:p>
          <a:p>
            <a:r>
              <a:rPr lang="cs-CZ" sz="3600" dirty="0" smtClean="0"/>
              <a:t>GO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O</a:t>
            </a:r>
            <a:r>
              <a:rPr lang="cs-CZ" sz="3600" dirty="0" smtClean="0"/>
              <a:t>D  MO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R</a:t>
            </a:r>
            <a:r>
              <a:rPr lang="cs-CZ" sz="3600" dirty="0" smtClean="0"/>
              <a:t>NING</a:t>
            </a:r>
          </a:p>
          <a:p>
            <a:r>
              <a:rPr lang="cs-CZ" sz="3600" dirty="0" smtClean="0"/>
              <a:t>G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OO</a:t>
            </a:r>
            <a:r>
              <a:rPr lang="cs-CZ" sz="3600" dirty="0" smtClean="0"/>
              <a:t>D  BYE</a:t>
            </a:r>
          </a:p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3600" dirty="0" smtClean="0"/>
              <a:t>EL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LO</a:t>
            </a:r>
            <a:endParaRPr lang="cs-CZ" sz="3600" dirty="0" smtClean="0"/>
          </a:p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G</a:t>
            </a:r>
            <a:r>
              <a:rPr lang="cs-CZ" sz="3600" dirty="0" smtClean="0"/>
              <a:t>OO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cs-CZ" sz="3600" dirty="0" smtClean="0"/>
              <a:t>  MOR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3600" dirty="0" smtClean="0"/>
              <a:t>IN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G</a:t>
            </a:r>
            <a:endParaRPr lang="cs-CZ" sz="3600" dirty="0" smtClean="0"/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6927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254</Words>
  <Application>Microsoft Office PowerPoint</Application>
  <PresentationFormat>Předvádění na obrazovce (4:3)</PresentationFormat>
  <Paragraphs>59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POZDRAVY</vt:lpstr>
      <vt:lpstr>Připoj správný pozdrav</vt:lpstr>
      <vt:lpstr>Doplň písmena, slovo napiš</vt:lpstr>
      <vt:lpstr>Doplň písmena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27</cp:revision>
  <dcterms:created xsi:type="dcterms:W3CDTF">2011-08-21T15:31:45Z</dcterms:created>
  <dcterms:modified xsi:type="dcterms:W3CDTF">2011-11-26T16:47:50Z</dcterms:modified>
</cp:coreProperties>
</file>