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2" r:id="rId5"/>
    <p:sldId id="263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B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VY_32_INOVACE_03_Čísla </a:t>
          </a:r>
          <a:r>
            <a:rPr lang="cs-CZ" dirty="0" smtClean="0"/>
            <a:t>0 - 12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Čísla 0 - 12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VY_32_INOVACE_03_Čísla </a:t>
          </a:r>
          <a:r>
            <a:rPr lang="cs-CZ" sz="1800" kern="1200" dirty="0" smtClean="0"/>
            <a:t>0 - 12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smtClean="0"/>
            <a:t>: Čísla 0 - 12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</a:t>
            </a:r>
            <a:r>
              <a:rPr lang="cs-CZ" smtClean="0"/>
              <a:t>výkladu učiva.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9011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5015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číslic 0 – 12</a:t>
            </a:r>
            <a:r>
              <a:rPr lang="cs-CZ" dirty="0" smtClean="0"/>
              <a:t>. Žáci spojují čísla s odpovídajícím obrázkem.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13772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pn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jpeg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wmf"/><Relationship Id="rId1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pn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jpeg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wmf"/><Relationship Id="rId1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6020228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nové slovní zásoby </a:t>
            </a:r>
            <a:r>
              <a:rPr lang="cs-CZ" sz="2800" dirty="0" smtClean="0"/>
              <a:t>,</a:t>
            </a:r>
            <a:br>
              <a:rPr lang="cs-CZ" sz="2800" dirty="0" smtClean="0"/>
            </a:br>
            <a:r>
              <a:rPr lang="cs-CZ" sz="2800" dirty="0" smtClean="0"/>
              <a:t> v další části pracují žáci společně s učitelem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</a:t>
            </a:r>
            <a:r>
              <a:rPr lang="cs-CZ" sz="2800" smtClean="0"/>
              <a:t>k </a:t>
            </a:r>
            <a:r>
              <a:rPr lang="cs-CZ" sz="2800" smtClean="0"/>
              <a:t>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ČÍSLA – 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NUMBERS  0 - 12</a:t>
            </a:r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1969" y="1702816"/>
            <a:ext cx="1149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400" dirty="0" smtClean="0"/>
              <a:t>0    </a:t>
            </a:r>
            <a:r>
              <a:rPr lang="cs-CZ" sz="2400" dirty="0" err="1" smtClean="0"/>
              <a:t>zero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50456" y="2136980"/>
            <a:ext cx="10935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    </a:t>
            </a:r>
            <a:r>
              <a:rPr lang="cs-CZ" sz="2400" dirty="0" err="1" smtClean="0"/>
              <a:t>one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60039" y="2424111"/>
            <a:ext cx="10970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400" dirty="0" smtClean="0"/>
              <a:t>2    </a:t>
            </a:r>
            <a:r>
              <a:rPr lang="cs-CZ" sz="2400" dirty="0" err="1" smtClean="0"/>
              <a:t>two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32779" y="2737554"/>
            <a:ext cx="12915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400" dirty="0" smtClean="0"/>
              <a:t>3    </a:t>
            </a:r>
            <a:r>
              <a:rPr lang="cs-CZ" sz="2400" dirty="0" err="1" smtClean="0"/>
              <a:t>three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29650" y="3106886"/>
            <a:ext cx="1135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    </a:t>
            </a:r>
            <a:r>
              <a:rPr lang="cs-CZ" sz="2400" dirty="0" err="1" smtClean="0"/>
              <a:t>four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47925" y="3490265"/>
            <a:ext cx="10713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    </a:t>
            </a:r>
            <a:r>
              <a:rPr lang="cs-CZ" sz="2400" dirty="0" err="1" smtClean="0"/>
              <a:t>five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47925" y="3882758"/>
            <a:ext cx="9396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    </a:t>
            </a:r>
            <a:r>
              <a:rPr lang="cs-CZ" sz="2400" dirty="0" err="1" smtClean="0"/>
              <a:t>six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60039" y="4239508"/>
            <a:ext cx="13407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    </a:t>
            </a:r>
            <a:r>
              <a:rPr lang="cs-CZ" sz="2400" dirty="0" err="1" smtClean="0"/>
              <a:t>seven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595" y="4590420"/>
            <a:ext cx="1246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    </a:t>
            </a:r>
            <a:r>
              <a:rPr lang="cs-CZ" sz="2400" dirty="0" err="1" smtClean="0"/>
              <a:t>eight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96481" y="5031347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    </a:t>
            </a:r>
            <a:r>
              <a:rPr lang="cs-CZ" sz="2400" dirty="0" err="1" smtClean="0"/>
              <a:t>nine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67836" y="5421417"/>
            <a:ext cx="12091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   ten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67836" y="5803945"/>
            <a:ext cx="1600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11    </a:t>
            </a:r>
            <a:r>
              <a:rPr lang="cs-CZ" sz="2400" dirty="0" err="1" smtClean="0"/>
              <a:t>eleven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67836" y="6128610"/>
            <a:ext cx="16056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12    </a:t>
            </a:r>
            <a:r>
              <a:rPr lang="cs-CZ" sz="2400" dirty="0" err="1" smtClean="0"/>
              <a:t>twelve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0564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ProchazkovaE\AppData\Local\Microsoft\Windows\Temporary Internet Files\Content.IE5\TLWFA20Q\MP9004448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360" y="591815"/>
            <a:ext cx="852041" cy="91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TLWFA20Q\MP9004448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8596" y="4611017"/>
            <a:ext cx="1003432" cy="1316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TN3PGN12\MP9004447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268" y="2576990"/>
            <a:ext cx="1008112" cy="1322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MMHF5AC4\MC90029793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1138" y="559029"/>
            <a:ext cx="492001" cy="94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MMHF5AC4\MP90044881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145" y="4005064"/>
            <a:ext cx="1171293" cy="878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MMHF5AC4\MP90043871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688" y="1118635"/>
            <a:ext cx="1026256" cy="771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OJV14C8I\MC90041561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83" y="2348880"/>
            <a:ext cx="1152457" cy="112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chazkovaE\AppData\Local\Microsoft\Windows\Temporary Internet Files\Content.IE5\TN3PGN12\MC90043455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036734"/>
            <a:ext cx="708025" cy="935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TN3PGN12\MC90034510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758" y="5507889"/>
            <a:ext cx="661142" cy="66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ochazkovaE\AppData\Local\Microsoft\Windows\Temporary Internet Files\Content.IE5\OJV14C8I\MC90043187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39782"/>
            <a:ext cx="1294377" cy="613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ochazkovaE\AppData\Local\Microsoft\Windows\Temporary Internet Files\Content.IE5\MMHF5AC4\MC900437060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020" y="5211712"/>
            <a:ext cx="1047962" cy="104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rochazkovaE\AppData\Local\Microsoft\Windows\Temporary Internet Files\Content.IE5\TN3PGN12\MP900400673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177" y="5361112"/>
            <a:ext cx="890775" cy="8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27300" y="4612228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one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78310" y="1520538"/>
            <a:ext cx="546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two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51563" y="3118186"/>
            <a:ext cx="691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three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56073" y="1545860"/>
            <a:ext cx="574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four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82915" y="4241685"/>
            <a:ext cx="525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five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80718" y="1910153"/>
            <a:ext cx="426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six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74020" y="2748854"/>
            <a:ext cx="727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seven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10886" y="1602440"/>
            <a:ext cx="658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eight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70503" y="5027046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nine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54546" y="1417774"/>
            <a:ext cx="4963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72569" y="4981560"/>
            <a:ext cx="806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eleven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0898" y="4981560"/>
            <a:ext cx="8103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twelve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0182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mph" presetSubtype="0" decel="5000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750" fill="hold"/>
                                        <p:tgtEl>
                                          <p:spTgt spid="10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750" fill="hold"/>
                                        <p:tgtEl>
                                          <p:spTgt spid="10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750" fill="hold"/>
                                        <p:tgtEl>
                                          <p:spTgt spid="10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750" fill="hold"/>
                                        <p:tgtEl>
                                          <p:spTgt spid="10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750" fill="hold"/>
                                        <p:tgtEl>
                                          <p:spTgt spid="10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750" fill="hold"/>
                                        <p:tgtEl>
                                          <p:spTgt spid="10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750" fill="hold"/>
                                        <p:tgtEl>
                                          <p:spTgt spid="10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750" fill="hold"/>
                                        <p:tgtEl>
                                          <p:spTgt spid="10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4" dur="750" fill="hold"/>
                                        <p:tgtEl>
                                          <p:spTgt spid="10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2" dur="750" fill="hold"/>
                                        <p:tgtEl>
                                          <p:spTgt spid="10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0" dur="750" fill="hold"/>
                                        <p:tgtEl>
                                          <p:spTgt spid="10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8" dur="75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ProchazkovaE\AppData\Local\Microsoft\Windows\Temporary Internet Files\Content.IE5\TLWFA20Q\MP9004448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3820" y="2297136"/>
            <a:ext cx="852041" cy="91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TLWFA20Q\MP9004448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124" y="2369476"/>
            <a:ext cx="1003432" cy="1316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TN3PGN12\MP9004447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0728" y="974540"/>
            <a:ext cx="1008112" cy="1322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MMHF5AC4\MC90029793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2733" y="1229744"/>
            <a:ext cx="641749" cy="963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MMHF5AC4\MP90044881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6637" y="5247926"/>
            <a:ext cx="1171293" cy="878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MMHF5AC4\MP90043871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605" y="3453472"/>
            <a:ext cx="1026256" cy="771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OJV14C8I\MC90041561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222" y="4268918"/>
            <a:ext cx="1152457" cy="112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chazkovaE\AppData\Local\Microsoft\Windows\Temporary Internet Files\Content.IE5\TN3PGN12\MC90043455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2222" y="474150"/>
            <a:ext cx="708025" cy="935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TN3PGN12\MC90034510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128" y="3899586"/>
            <a:ext cx="661142" cy="66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ochazkovaE\AppData\Local\Microsoft\Windows\Temporary Internet Files\Content.IE5\OJV14C8I\MC90043187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4916" y="736758"/>
            <a:ext cx="1294377" cy="613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ochazkovaE\AppData\Local\Microsoft\Windows\Temporary Internet Files\Content.IE5\MMHF5AC4\MC900437060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565" y="5163180"/>
            <a:ext cx="1047962" cy="104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rochazkovaE\AppData\Local\Microsoft\Windows\Temporary Internet Files\Content.IE5\TN3PGN12\MP900400673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740" y="4796386"/>
            <a:ext cx="890775" cy="8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21554" y="1064426"/>
            <a:ext cx="5822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one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18861" y="1388812"/>
            <a:ext cx="5862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two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3656" y="1755497"/>
            <a:ext cx="748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three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51078" y="2097081"/>
            <a:ext cx="6169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four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33305" y="2392324"/>
            <a:ext cx="525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five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32147" y="2658373"/>
            <a:ext cx="54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six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21673" y="2977471"/>
            <a:ext cx="7884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seven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91898" y="3298256"/>
            <a:ext cx="7112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eight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91898" y="3699531"/>
            <a:ext cx="6415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nine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3159" y="4099641"/>
            <a:ext cx="5313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ten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3456" y="4426351"/>
            <a:ext cx="8749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eleven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13159" y="4764943"/>
            <a:ext cx="880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twelve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5463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258</TotalTime>
  <Words>145</Words>
  <Application>Microsoft Office PowerPoint</Application>
  <PresentationFormat>Předvádění na obrazovce (4:3)</PresentationFormat>
  <Paragraphs>58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ČÍSLA – NUMBERS  0 - 12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45</cp:revision>
  <dcterms:created xsi:type="dcterms:W3CDTF">2011-08-21T15:31:45Z</dcterms:created>
  <dcterms:modified xsi:type="dcterms:W3CDTF">2011-11-25T18:04:32Z</dcterms:modified>
</cp:coreProperties>
</file>