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1" r:id="rId4"/>
    <p:sldId id="259" r:id="rId5"/>
    <p:sldId id="260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VY_32_INOVACE_04_Školní </a:t>
          </a:r>
          <a:r>
            <a:rPr lang="cs-CZ" dirty="0" smtClean="0"/>
            <a:t>potřeby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Školní potřeby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VY_32_INOVACE_04_Školní </a:t>
          </a:r>
          <a:r>
            <a:rPr lang="cs-CZ" sz="1800" kern="1200" dirty="0" smtClean="0"/>
            <a:t>potřeby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Školní potřeby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643332-33D4-4AA5-8BA7-3F0BAA278425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F56B9B-CB05-4C55-A96B-856C67382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078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F56B9B-CB05-4C55-A96B-856C6738243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405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připojují správný název k obrázkům. Slouží k procvičení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F56B9B-CB05-4C55-A96B-856C6738243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984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nejprve ukazují na správné kusy</a:t>
            </a:r>
            <a:r>
              <a:rPr lang="cs-CZ" baseline="0" dirty="0" smtClean="0"/>
              <a:t> nábytku, poté doplňují slova pod obrázky. Slouží k procvičení slovní </a:t>
            </a:r>
            <a:r>
              <a:rPr lang="cs-CZ" baseline="0" dirty="0" smtClean="0"/>
              <a:t>zásoby a pravopisu.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F56B9B-CB05-4C55-A96B-856C6738243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6472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4.wmf"/><Relationship Id="rId7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0935355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3.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výklad nové slovní zásoby a společnou práci s učitelem, další část lze využít pro samostatnou práci žáků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učení, hlasité opakování slovíček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hlasité opakování slovíček, připojování obrázků k textu, doplňování 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cs-CZ" dirty="0">
                <a:solidFill>
                  <a:srgbClr val="FFC000"/>
                </a:solidFill>
              </a:rPr>
              <a:t> WHAT´S  THIS ?  - CO JE TO 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10" descr="C:\Users\ProchazkovaE\AppData\Local\Microsoft\Windows\Temporary Internet Files\Content.IE5\OJV14C8I\MC9003104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86" y="3933056"/>
            <a:ext cx="1368152" cy="84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ProchazkovaE\AppData\Local\Microsoft\Windows\Temporary Internet Files\Content.IE5\TLWFA20Q\MP90043942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16" y="1844824"/>
            <a:ext cx="1858313" cy="185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ProchazkovaE\AppData\Local\Microsoft\Windows\Temporary Internet Files\Content.IE5\MMHF5AC4\MC9002910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85" y="4891145"/>
            <a:ext cx="968919" cy="114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ProchazkovaE\AppData\Local\Microsoft\Windows\Temporary Internet Files\Content.IE5\TLWFA20Q\MC90034957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18899"/>
            <a:ext cx="1584176" cy="1331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ProchazkovaE\AppData\Local\Microsoft\Windows\Temporary Internet Files\Content.IE5\OJV14C8I\MC90029092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085" y="3419756"/>
            <a:ext cx="1512168" cy="148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ProchazkovaE\AppData\Local\Microsoft\Windows\Temporary Internet Files\Content.IE5\TN3PGN12\MC90029506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002369"/>
            <a:ext cx="1288189" cy="926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6389208" y="5465653"/>
            <a:ext cx="11496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a </a:t>
            </a:r>
            <a:r>
              <a:rPr lang="cs-CZ" sz="2400" dirty="0" err="1"/>
              <a:t>pencil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2051720" y="4307678"/>
            <a:ext cx="10262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a </a:t>
            </a:r>
            <a:r>
              <a:rPr lang="cs-CZ" sz="2400" dirty="0" err="1"/>
              <a:t>book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85335" y="3119347"/>
            <a:ext cx="854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bag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6436253" y="3142934"/>
            <a:ext cx="15040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a </a:t>
            </a:r>
            <a:r>
              <a:rPr lang="cs-CZ" sz="2400" dirty="0" err="1"/>
              <a:t>rubber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2051720" y="5495774"/>
            <a:ext cx="8787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a </a:t>
            </a:r>
            <a:r>
              <a:rPr lang="cs-CZ" sz="2400" dirty="0" err="1"/>
              <a:t>pen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6462947" y="4307676"/>
            <a:ext cx="10021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a </a:t>
            </a:r>
            <a:r>
              <a:rPr lang="cs-CZ" sz="2400" dirty="0" err="1"/>
              <a:t>ruler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76568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 WHAT´S  THIS ?  - CO JE TO ? </a:t>
            </a:r>
            <a:endParaRPr lang="cs-CZ" dirty="0">
              <a:solidFill>
                <a:srgbClr val="FFC000"/>
              </a:solidFill>
            </a:endParaRPr>
          </a:p>
        </p:txBody>
      </p:sp>
      <p:pic>
        <p:nvPicPr>
          <p:cNvPr id="1027" name="Picture 3" descr="C:\Users\ProchazkovaE\AppData\Local\Microsoft\Windows\Temporary Internet Files\Content.IE5\MMHF5AC4\MC900291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43" y="1696802"/>
            <a:ext cx="1224136" cy="145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TLWFA20Q\MC9003495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439" y="1777554"/>
            <a:ext cx="1584176" cy="1331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OJV14C8I\MC9002909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783493"/>
            <a:ext cx="1512168" cy="148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TLWFA20Q\MP90043942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84" y="1777554"/>
            <a:ext cx="1724237" cy="172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chazkovaE\AppData\Local\Microsoft\Windows\Temporary Internet Files\Content.IE5\OJV14C8I\MC900310496[1].wmf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58372"/>
            <a:ext cx="1848917" cy="1141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932040" y="4271402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book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72809" y="5598532"/>
            <a:ext cx="1002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ruler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24995" y="5249804"/>
            <a:ext cx="878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pen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97509" y="4142771"/>
            <a:ext cx="1149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pencil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98102" y="5604385"/>
            <a:ext cx="12554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rubber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5013176"/>
            <a:ext cx="854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bag</a:t>
            </a:r>
            <a:endParaRPr lang="cs-CZ" sz="2400" dirty="0"/>
          </a:p>
        </p:txBody>
      </p:sp>
      <p:pic>
        <p:nvPicPr>
          <p:cNvPr id="1035" name="Picture 11" descr="C:\Users\ProchazkovaE\AppData\Local\Microsoft\Windows\Temporary Internet Files\Content.IE5\TN3PGN12\MC90029506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697" y="4507901"/>
            <a:ext cx="1288189" cy="926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593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Ukaž na … = Point to …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JDMGALS6\MC900193620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027279"/>
            <a:ext cx="1273370" cy="94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JDMGALS6\MC9000128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22980"/>
            <a:ext cx="1350569" cy="132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VA2H4KKW\MC9003440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785" y="4599742"/>
            <a:ext cx="2204371" cy="1455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chazkovaE\AppData\Local\Microsoft\Windows\Temporary Internet Files\Content.IE5\R6TMH8UR\MC90009809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87" y="1791481"/>
            <a:ext cx="1423721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rochazkovaE\AppData\Local\Microsoft\Windows\Temporary Internet Files\Content.IE5\TN3PGN12\MC90021514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522" y="1221297"/>
            <a:ext cx="1145263" cy="242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ProchazkovaE\AppData\Local\Microsoft\Windows\Temporary Internet Files\Content.IE5\VA2H4KKW\MC90043161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111" y="433043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rochazkovaE\AppData\Local\Microsoft\Windows\Temporary Internet Files\Content.IE5\O5OWQL3P\MC90035237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35424"/>
            <a:ext cx="1083398" cy="181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80720" y="3933056"/>
            <a:ext cx="17283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 </a:t>
            </a:r>
            <a:r>
              <a:rPr lang="cs-CZ" sz="2400" dirty="0" err="1" smtClean="0"/>
              <a:t>wi</a:t>
            </a:r>
            <a:r>
              <a:rPr lang="cs-CZ" sz="2400" dirty="0"/>
              <a:t> </a:t>
            </a:r>
            <a:r>
              <a:rPr lang="cs-CZ" sz="2400" dirty="0" smtClean="0"/>
              <a:t>_ d _ _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45078" y="3931421"/>
            <a:ext cx="12666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d _ s _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12309" y="3892406"/>
            <a:ext cx="13837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ch _ _ r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87359" y="3933056"/>
            <a:ext cx="12538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d _ _ r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352040" y="6196662"/>
            <a:ext cx="14574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t a _ _ e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12938" y="6196662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c _ _ c _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82378" y="619666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</a:t>
            </a:r>
            <a:r>
              <a:rPr lang="cs-CZ" sz="2400" dirty="0" err="1" smtClean="0"/>
              <a:t>bo</a:t>
            </a:r>
            <a:r>
              <a:rPr lang="cs-CZ" sz="2400" dirty="0" smtClean="0"/>
              <a:t> _ r _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29548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235</Words>
  <Application>Microsoft Office PowerPoint</Application>
  <PresentationFormat>Předvádění na obrazovce (4:3)</PresentationFormat>
  <Paragraphs>42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 WHAT´S  THIS ?  - CO JE TO ? </vt:lpstr>
      <vt:lpstr> WHAT´S  THIS ?  - CO JE TO ? </vt:lpstr>
      <vt:lpstr>Ukaž na … = Point to …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32</cp:revision>
  <dcterms:created xsi:type="dcterms:W3CDTF">2011-08-21T15:31:45Z</dcterms:created>
  <dcterms:modified xsi:type="dcterms:W3CDTF">2011-11-25T18:07:38Z</dcterms:modified>
</cp:coreProperties>
</file>