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0"/>
  </p:notesMasterIdLst>
  <p:sldIdLst>
    <p:sldId id="256" r:id="rId2"/>
    <p:sldId id="257" r:id="rId3"/>
    <p:sldId id="259" r:id="rId4"/>
    <p:sldId id="260" r:id="rId5"/>
    <p:sldId id="262" r:id="rId6"/>
    <p:sldId id="263" r:id="rId7"/>
    <p:sldId id="261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6" autoAdjust="0"/>
    <p:restoredTop sz="94590" autoAdjust="0"/>
  </p:normalViewPr>
  <p:slideViewPr>
    <p:cSldViewPr>
      <p:cViewPr varScale="1">
        <p:scale>
          <a:sx n="71" d="100"/>
          <a:sy n="71" d="100"/>
        </p:scale>
        <p:origin x="-13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85AE24-D10F-47F7-A456-5BD35E4909D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3F1F947-4940-4EC1-8C0D-1660D8DA7D9A}">
      <dgm:prSet phldrT="[Text]" custT="1"/>
      <dgm:spPr/>
      <dgm:t>
        <a:bodyPr/>
        <a:lstStyle/>
        <a:p>
          <a:r>
            <a:rPr lang="en-US" sz="2400" dirty="0" smtClean="0"/>
            <a:t>Capital: Sacramento</a:t>
          </a:r>
          <a:endParaRPr lang="cs-CZ" sz="2400" dirty="0"/>
        </a:p>
      </dgm:t>
    </dgm:pt>
    <dgm:pt modelId="{DB7B5345-CF58-409A-ABC4-90BA6CD0CF86}" type="parTrans" cxnId="{7187FD3D-642C-4640-ADAE-9E343D8FC6B6}">
      <dgm:prSet/>
      <dgm:spPr/>
      <dgm:t>
        <a:bodyPr/>
        <a:lstStyle/>
        <a:p>
          <a:endParaRPr lang="cs-CZ"/>
        </a:p>
      </dgm:t>
    </dgm:pt>
    <dgm:pt modelId="{BE045482-19D1-485A-A385-1EA1403D15EF}" type="sibTrans" cxnId="{7187FD3D-642C-4640-ADAE-9E343D8FC6B6}">
      <dgm:prSet/>
      <dgm:spPr/>
      <dgm:t>
        <a:bodyPr/>
        <a:lstStyle/>
        <a:p>
          <a:endParaRPr lang="cs-CZ"/>
        </a:p>
      </dgm:t>
    </dgm:pt>
    <dgm:pt modelId="{B37DC503-4FC7-4824-8016-9817677372EF}">
      <dgm:prSet phldrT="[Text]" custT="1"/>
      <dgm:spPr/>
      <dgm:t>
        <a:bodyPr/>
        <a:lstStyle/>
        <a:p>
          <a:r>
            <a:rPr lang="en-US" sz="2400" dirty="0" smtClean="0"/>
            <a:t>Largest city: Los Angeles</a:t>
          </a:r>
          <a:endParaRPr lang="cs-CZ" sz="2400" dirty="0"/>
        </a:p>
      </dgm:t>
    </dgm:pt>
    <dgm:pt modelId="{41BA047E-BD81-4A98-8B77-74F3747209FD}" type="parTrans" cxnId="{D0F6CE75-F0A5-4CBD-8007-A81AE7D561B5}">
      <dgm:prSet/>
      <dgm:spPr/>
      <dgm:t>
        <a:bodyPr/>
        <a:lstStyle/>
        <a:p>
          <a:endParaRPr lang="cs-CZ"/>
        </a:p>
      </dgm:t>
    </dgm:pt>
    <dgm:pt modelId="{398A1500-DB1A-468D-B4E3-E927ADE47181}" type="sibTrans" cxnId="{D0F6CE75-F0A5-4CBD-8007-A81AE7D561B5}">
      <dgm:prSet/>
      <dgm:spPr/>
      <dgm:t>
        <a:bodyPr/>
        <a:lstStyle/>
        <a:p>
          <a:endParaRPr lang="cs-CZ"/>
        </a:p>
      </dgm:t>
    </dgm:pt>
    <dgm:pt modelId="{ECE4621D-E495-4C7B-83D6-562AEF1AD183}">
      <dgm:prSet phldrT="[Text]" custT="1"/>
      <dgm:spPr/>
      <dgm:t>
        <a:bodyPr/>
        <a:lstStyle/>
        <a:p>
          <a:r>
            <a:rPr lang="en-US" sz="2400" dirty="0" smtClean="0"/>
            <a:t>Population: 37,253,956</a:t>
          </a:r>
          <a:endParaRPr lang="cs-CZ" sz="2400" dirty="0"/>
        </a:p>
      </dgm:t>
    </dgm:pt>
    <dgm:pt modelId="{FD5DA709-7037-4723-BDEA-618D4812A5A4}" type="parTrans" cxnId="{C414ECD9-C0EF-47FB-9A49-E7113FAE5F56}">
      <dgm:prSet/>
      <dgm:spPr/>
      <dgm:t>
        <a:bodyPr/>
        <a:lstStyle/>
        <a:p>
          <a:endParaRPr lang="cs-CZ"/>
        </a:p>
      </dgm:t>
    </dgm:pt>
    <dgm:pt modelId="{45F619B0-DF97-4B43-A95D-4DF7BFEE5093}" type="sibTrans" cxnId="{C414ECD9-C0EF-47FB-9A49-E7113FAE5F56}">
      <dgm:prSet/>
      <dgm:spPr/>
      <dgm:t>
        <a:bodyPr/>
        <a:lstStyle/>
        <a:p>
          <a:endParaRPr lang="cs-CZ"/>
        </a:p>
      </dgm:t>
    </dgm:pt>
    <dgm:pt modelId="{AD7E6EAD-C021-4CA1-A8FB-7D22BE06AE06}">
      <dgm:prSet phldrT="[Text]" custT="1"/>
      <dgm:spPr/>
      <dgm:t>
        <a:bodyPr/>
        <a:lstStyle/>
        <a:p>
          <a:r>
            <a:rPr lang="en-US" sz="2400" dirty="0" smtClean="0"/>
            <a:t>Spoken languages: English and Spanish</a:t>
          </a:r>
          <a:endParaRPr lang="cs-CZ" sz="2400" dirty="0"/>
        </a:p>
      </dgm:t>
    </dgm:pt>
    <dgm:pt modelId="{A11C4B3F-BE06-4245-B05E-738E6FB405EA}" type="parTrans" cxnId="{63B8AEF2-F4E9-4C1F-9414-39AB93255F59}">
      <dgm:prSet/>
      <dgm:spPr/>
      <dgm:t>
        <a:bodyPr/>
        <a:lstStyle/>
        <a:p>
          <a:endParaRPr lang="cs-CZ"/>
        </a:p>
      </dgm:t>
    </dgm:pt>
    <dgm:pt modelId="{1A57804B-B6B5-423D-B997-5E21A1139B39}" type="sibTrans" cxnId="{63B8AEF2-F4E9-4C1F-9414-39AB93255F59}">
      <dgm:prSet/>
      <dgm:spPr/>
      <dgm:t>
        <a:bodyPr/>
        <a:lstStyle/>
        <a:p>
          <a:endParaRPr lang="cs-CZ"/>
        </a:p>
      </dgm:t>
    </dgm:pt>
    <dgm:pt modelId="{FADDED4C-1D72-4089-B5CC-2614869174E5}">
      <dgm:prSet phldrT="[Text]" custT="1"/>
      <dgm:spPr/>
      <dgm:t>
        <a:bodyPr/>
        <a:lstStyle/>
        <a:p>
          <a:r>
            <a:rPr lang="en-US" sz="2400" dirty="0" smtClean="0"/>
            <a:t>Official language: English</a:t>
          </a:r>
          <a:endParaRPr lang="cs-CZ" sz="2400" dirty="0"/>
        </a:p>
      </dgm:t>
    </dgm:pt>
    <dgm:pt modelId="{E4E26984-B1B1-4F5F-BA02-4EBEAEC5C7C9}" type="parTrans" cxnId="{A6A11265-CFEC-49F7-8E5B-709E45AFEA1E}">
      <dgm:prSet/>
      <dgm:spPr/>
      <dgm:t>
        <a:bodyPr/>
        <a:lstStyle/>
        <a:p>
          <a:endParaRPr lang="cs-CZ"/>
        </a:p>
      </dgm:t>
    </dgm:pt>
    <dgm:pt modelId="{F11DA6B8-111F-4562-B39D-8B76DCA7A101}" type="sibTrans" cxnId="{A6A11265-CFEC-49F7-8E5B-709E45AFEA1E}">
      <dgm:prSet/>
      <dgm:spPr/>
      <dgm:t>
        <a:bodyPr/>
        <a:lstStyle/>
        <a:p>
          <a:endParaRPr lang="cs-CZ"/>
        </a:p>
      </dgm:t>
    </dgm:pt>
    <dgm:pt modelId="{53E52F1D-22D3-4072-B0E8-3989A5A92D0E}">
      <dgm:prSet phldrT="[Text]" custT="1"/>
      <dgm:spPr/>
      <dgm:t>
        <a:bodyPr/>
        <a:lstStyle/>
        <a:p>
          <a:r>
            <a:rPr lang="en-US" sz="2400" dirty="0" smtClean="0"/>
            <a:t>Currency: American Dollar</a:t>
          </a:r>
          <a:endParaRPr lang="cs-CZ" sz="2400" dirty="0"/>
        </a:p>
      </dgm:t>
    </dgm:pt>
    <dgm:pt modelId="{A957C23A-8CBE-4436-ACAE-ABA96584DCCD}" type="parTrans" cxnId="{7BC58FC1-DCA2-40A4-82E9-A15F738DC9E3}">
      <dgm:prSet/>
      <dgm:spPr/>
      <dgm:t>
        <a:bodyPr/>
        <a:lstStyle/>
        <a:p>
          <a:endParaRPr lang="cs-CZ"/>
        </a:p>
      </dgm:t>
    </dgm:pt>
    <dgm:pt modelId="{FED8C04E-19D6-4100-97AA-0674634F82D2}" type="sibTrans" cxnId="{7BC58FC1-DCA2-40A4-82E9-A15F738DC9E3}">
      <dgm:prSet/>
      <dgm:spPr/>
      <dgm:t>
        <a:bodyPr/>
        <a:lstStyle/>
        <a:p>
          <a:endParaRPr lang="cs-CZ"/>
        </a:p>
      </dgm:t>
    </dgm:pt>
    <dgm:pt modelId="{9F688FA6-D635-48E7-ADCF-DA9F8A70EA9A}" type="pres">
      <dgm:prSet presAssocID="{6285AE24-D10F-47F7-A456-5BD35E4909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55B27CB-D954-45FB-B24B-1742CC5B5882}" type="pres">
      <dgm:prSet presAssocID="{C3F1F947-4940-4EC1-8C0D-1660D8DA7D9A}" presName="parentText" presStyleLbl="node1" presStyleIdx="0" presStyleCnt="6" custScaleY="11176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3E6EB15-844E-408A-A9D5-A61A94EB37FD}" type="pres">
      <dgm:prSet presAssocID="{BE045482-19D1-485A-A385-1EA1403D15EF}" presName="spacer" presStyleCnt="0"/>
      <dgm:spPr/>
    </dgm:pt>
    <dgm:pt modelId="{A889D518-B879-4027-BDB8-DF4B8C569A6C}" type="pres">
      <dgm:prSet presAssocID="{B37DC503-4FC7-4824-8016-9817677372EF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BEFA6B-8D45-46FA-A21D-E78EB9C03025}" type="pres">
      <dgm:prSet presAssocID="{398A1500-DB1A-468D-B4E3-E927ADE47181}" presName="spacer" presStyleCnt="0"/>
      <dgm:spPr/>
    </dgm:pt>
    <dgm:pt modelId="{35FDAFF0-60EE-48E8-BD18-690449098724}" type="pres">
      <dgm:prSet presAssocID="{ECE4621D-E495-4C7B-83D6-562AEF1AD183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6E749D-5188-4DE1-B1EA-289E4110C0EE}" type="pres">
      <dgm:prSet presAssocID="{45F619B0-DF97-4B43-A95D-4DF7BFEE5093}" presName="spacer" presStyleCnt="0"/>
      <dgm:spPr/>
    </dgm:pt>
    <dgm:pt modelId="{2B123774-0127-43C4-9374-53E6D8FEC115}" type="pres">
      <dgm:prSet presAssocID="{AD7E6EAD-C021-4CA1-A8FB-7D22BE06AE06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C8A3F1-BEA7-429C-B8EE-F5DD7A18B8E6}" type="pres">
      <dgm:prSet presAssocID="{1A57804B-B6B5-423D-B997-5E21A1139B39}" presName="spacer" presStyleCnt="0"/>
      <dgm:spPr/>
    </dgm:pt>
    <dgm:pt modelId="{BCE7D2E7-3FD2-4127-86EC-7D33E32503FE}" type="pres">
      <dgm:prSet presAssocID="{FADDED4C-1D72-4089-B5CC-2614869174E5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27484B-097C-435C-8365-83A9F9D1CBFE}" type="pres">
      <dgm:prSet presAssocID="{F11DA6B8-111F-4562-B39D-8B76DCA7A101}" presName="spacer" presStyleCnt="0"/>
      <dgm:spPr/>
    </dgm:pt>
    <dgm:pt modelId="{2A81AE29-616A-4E08-B0FE-7138F58F7D14}" type="pres">
      <dgm:prSet presAssocID="{53E52F1D-22D3-4072-B0E8-3989A5A92D0E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737EA78-F5AF-47AD-A496-799ABACAAFC9}" type="presOf" srcId="{6285AE24-D10F-47F7-A456-5BD35E4909DA}" destId="{9F688FA6-D635-48E7-ADCF-DA9F8A70EA9A}" srcOrd="0" destOrd="0" presId="urn:microsoft.com/office/officeart/2005/8/layout/vList2"/>
    <dgm:cxn modelId="{A71C4B86-7F72-4C78-833C-10C4C180A327}" type="presOf" srcId="{ECE4621D-E495-4C7B-83D6-562AEF1AD183}" destId="{35FDAFF0-60EE-48E8-BD18-690449098724}" srcOrd="0" destOrd="0" presId="urn:microsoft.com/office/officeart/2005/8/layout/vList2"/>
    <dgm:cxn modelId="{7187FD3D-642C-4640-ADAE-9E343D8FC6B6}" srcId="{6285AE24-D10F-47F7-A456-5BD35E4909DA}" destId="{C3F1F947-4940-4EC1-8C0D-1660D8DA7D9A}" srcOrd="0" destOrd="0" parTransId="{DB7B5345-CF58-409A-ABC4-90BA6CD0CF86}" sibTransId="{BE045482-19D1-485A-A385-1EA1403D15EF}"/>
    <dgm:cxn modelId="{63B8AEF2-F4E9-4C1F-9414-39AB93255F59}" srcId="{6285AE24-D10F-47F7-A456-5BD35E4909DA}" destId="{AD7E6EAD-C021-4CA1-A8FB-7D22BE06AE06}" srcOrd="3" destOrd="0" parTransId="{A11C4B3F-BE06-4245-B05E-738E6FB405EA}" sibTransId="{1A57804B-B6B5-423D-B997-5E21A1139B39}"/>
    <dgm:cxn modelId="{B258F0BB-65CA-47AF-8805-2452C0E010C6}" type="presOf" srcId="{B37DC503-4FC7-4824-8016-9817677372EF}" destId="{A889D518-B879-4027-BDB8-DF4B8C569A6C}" srcOrd="0" destOrd="0" presId="urn:microsoft.com/office/officeart/2005/8/layout/vList2"/>
    <dgm:cxn modelId="{8FF8CDBB-3979-42F3-92FC-16C90FDC541F}" type="presOf" srcId="{53E52F1D-22D3-4072-B0E8-3989A5A92D0E}" destId="{2A81AE29-616A-4E08-B0FE-7138F58F7D14}" srcOrd="0" destOrd="0" presId="urn:microsoft.com/office/officeart/2005/8/layout/vList2"/>
    <dgm:cxn modelId="{7BC58FC1-DCA2-40A4-82E9-A15F738DC9E3}" srcId="{6285AE24-D10F-47F7-A456-5BD35E4909DA}" destId="{53E52F1D-22D3-4072-B0E8-3989A5A92D0E}" srcOrd="5" destOrd="0" parTransId="{A957C23A-8CBE-4436-ACAE-ABA96584DCCD}" sibTransId="{FED8C04E-19D6-4100-97AA-0674634F82D2}"/>
    <dgm:cxn modelId="{D0F6CE75-F0A5-4CBD-8007-A81AE7D561B5}" srcId="{6285AE24-D10F-47F7-A456-5BD35E4909DA}" destId="{B37DC503-4FC7-4824-8016-9817677372EF}" srcOrd="1" destOrd="0" parTransId="{41BA047E-BD81-4A98-8B77-74F3747209FD}" sibTransId="{398A1500-DB1A-468D-B4E3-E927ADE47181}"/>
    <dgm:cxn modelId="{C414ECD9-C0EF-47FB-9A49-E7113FAE5F56}" srcId="{6285AE24-D10F-47F7-A456-5BD35E4909DA}" destId="{ECE4621D-E495-4C7B-83D6-562AEF1AD183}" srcOrd="2" destOrd="0" parTransId="{FD5DA709-7037-4723-BDEA-618D4812A5A4}" sibTransId="{45F619B0-DF97-4B43-A95D-4DF7BFEE5093}"/>
    <dgm:cxn modelId="{F4B4D2A8-FB1E-47A7-A9F3-292203ABF963}" type="presOf" srcId="{AD7E6EAD-C021-4CA1-A8FB-7D22BE06AE06}" destId="{2B123774-0127-43C4-9374-53E6D8FEC115}" srcOrd="0" destOrd="0" presId="urn:microsoft.com/office/officeart/2005/8/layout/vList2"/>
    <dgm:cxn modelId="{A6A11265-CFEC-49F7-8E5B-709E45AFEA1E}" srcId="{6285AE24-D10F-47F7-A456-5BD35E4909DA}" destId="{FADDED4C-1D72-4089-B5CC-2614869174E5}" srcOrd="4" destOrd="0" parTransId="{E4E26984-B1B1-4F5F-BA02-4EBEAEC5C7C9}" sibTransId="{F11DA6B8-111F-4562-B39D-8B76DCA7A101}"/>
    <dgm:cxn modelId="{4AC27983-1799-482F-873F-3EB94A052901}" type="presOf" srcId="{C3F1F947-4940-4EC1-8C0D-1660D8DA7D9A}" destId="{155B27CB-D954-45FB-B24B-1742CC5B5882}" srcOrd="0" destOrd="0" presId="urn:microsoft.com/office/officeart/2005/8/layout/vList2"/>
    <dgm:cxn modelId="{E69FCBE6-603C-4FAA-929B-514290B8EC9F}" type="presOf" srcId="{FADDED4C-1D72-4089-B5CC-2614869174E5}" destId="{BCE7D2E7-3FD2-4127-86EC-7D33E32503FE}" srcOrd="0" destOrd="0" presId="urn:microsoft.com/office/officeart/2005/8/layout/vList2"/>
    <dgm:cxn modelId="{BBD276D7-DFDA-4FA1-BFAF-C18D1990B1A3}" type="presParOf" srcId="{9F688FA6-D635-48E7-ADCF-DA9F8A70EA9A}" destId="{155B27CB-D954-45FB-B24B-1742CC5B5882}" srcOrd="0" destOrd="0" presId="urn:microsoft.com/office/officeart/2005/8/layout/vList2"/>
    <dgm:cxn modelId="{93359440-BCCD-4073-8141-553C3F47C729}" type="presParOf" srcId="{9F688FA6-D635-48E7-ADCF-DA9F8A70EA9A}" destId="{C3E6EB15-844E-408A-A9D5-A61A94EB37FD}" srcOrd="1" destOrd="0" presId="urn:microsoft.com/office/officeart/2005/8/layout/vList2"/>
    <dgm:cxn modelId="{66F7AD1A-98D1-4D35-A7D4-0FF6093F1130}" type="presParOf" srcId="{9F688FA6-D635-48E7-ADCF-DA9F8A70EA9A}" destId="{A889D518-B879-4027-BDB8-DF4B8C569A6C}" srcOrd="2" destOrd="0" presId="urn:microsoft.com/office/officeart/2005/8/layout/vList2"/>
    <dgm:cxn modelId="{49846CF2-D11B-4B92-85B7-E98E63AF7C21}" type="presParOf" srcId="{9F688FA6-D635-48E7-ADCF-DA9F8A70EA9A}" destId="{0FBEFA6B-8D45-46FA-A21D-E78EB9C03025}" srcOrd="3" destOrd="0" presId="urn:microsoft.com/office/officeart/2005/8/layout/vList2"/>
    <dgm:cxn modelId="{C7EE19C8-07D4-4F01-BF87-F76F6F2637DE}" type="presParOf" srcId="{9F688FA6-D635-48E7-ADCF-DA9F8A70EA9A}" destId="{35FDAFF0-60EE-48E8-BD18-690449098724}" srcOrd="4" destOrd="0" presId="urn:microsoft.com/office/officeart/2005/8/layout/vList2"/>
    <dgm:cxn modelId="{B8115AE4-5ACE-4DA5-BFED-D4655C015FF2}" type="presParOf" srcId="{9F688FA6-D635-48E7-ADCF-DA9F8A70EA9A}" destId="{306E749D-5188-4DE1-B1EA-289E4110C0EE}" srcOrd="5" destOrd="0" presId="urn:microsoft.com/office/officeart/2005/8/layout/vList2"/>
    <dgm:cxn modelId="{3C912722-2F4F-4765-8F08-0243B1F2E1A9}" type="presParOf" srcId="{9F688FA6-D635-48E7-ADCF-DA9F8A70EA9A}" destId="{2B123774-0127-43C4-9374-53E6D8FEC115}" srcOrd="6" destOrd="0" presId="urn:microsoft.com/office/officeart/2005/8/layout/vList2"/>
    <dgm:cxn modelId="{0318AC88-091D-453C-B7DA-3E38F8D89963}" type="presParOf" srcId="{9F688FA6-D635-48E7-ADCF-DA9F8A70EA9A}" destId="{B5C8A3F1-BEA7-429C-B8EE-F5DD7A18B8E6}" srcOrd="7" destOrd="0" presId="urn:microsoft.com/office/officeart/2005/8/layout/vList2"/>
    <dgm:cxn modelId="{4D2F07A5-446C-4865-93CE-08F11E09C87F}" type="presParOf" srcId="{9F688FA6-D635-48E7-ADCF-DA9F8A70EA9A}" destId="{BCE7D2E7-3FD2-4127-86EC-7D33E32503FE}" srcOrd="8" destOrd="0" presId="urn:microsoft.com/office/officeart/2005/8/layout/vList2"/>
    <dgm:cxn modelId="{9894B787-E303-4359-8247-718770A92E2E}" type="presParOf" srcId="{9F688FA6-D635-48E7-ADCF-DA9F8A70EA9A}" destId="{5827484B-097C-435C-8365-83A9F9D1CBFE}" srcOrd="9" destOrd="0" presId="urn:microsoft.com/office/officeart/2005/8/layout/vList2"/>
    <dgm:cxn modelId="{D739DF38-0D23-40C7-8AA4-ED43D405A26E}" type="presParOf" srcId="{9F688FA6-D635-48E7-ADCF-DA9F8A70EA9A}" destId="{2A81AE29-616A-4E08-B0FE-7138F58F7D1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85AE24-D10F-47F7-A456-5BD35E4909D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37DC503-4FC7-4824-8016-9817677372EF}">
      <dgm:prSet phldrT="[Text]" custT="1"/>
      <dgm:spPr/>
      <dgm:t>
        <a:bodyPr/>
        <a:lstStyle/>
        <a:p>
          <a:r>
            <a:rPr lang="en-US" sz="2400" dirty="0" smtClean="0"/>
            <a:t>The highest peak: Mount Whitney (4421m)</a:t>
          </a:r>
          <a:endParaRPr lang="cs-CZ" sz="2400" dirty="0"/>
        </a:p>
      </dgm:t>
    </dgm:pt>
    <dgm:pt modelId="{41BA047E-BD81-4A98-8B77-74F3747209FD}" type="parTrans" cxnId="{D0F6CE75-F0A5-4CBD-8007-A81AE7D561B5}">
      <dgm:prSet/>
      <dgm:spPr/>
      <dgm:t>
        <a:bodyPr/>
        <a:lstStyle/>
        <a:p>
          <a:endParaRPr lang="cs-CZ"/>
        </a:p>
      </dgm:t>
    </dgm:pt>
    <dgm:pt modelId="{398A1500-DB1A-468D-B4E3-E927ADE47181}" type="sibTrans" cxnId="{D0F6CE75-F0A5-4CBD-8007-A81AE7D561B5}">
      <dgm:prSet/>
      <dgm:spPr/>
      <dgm:t>
        <a:bodyPr/>
        <a:lstStyle/>
        <a:p>
          <a:endParaRPr lang="cs-CZ"/>
        </a:p>
      </dgm:t>
    </dgm:pt>
    <dgm:pt modelId="{FADDED4C-1D72-4089-B5CC-2614869174E5}">
      <dgm:prSet phldrT="[Text]" custT="1"/>
      <dgm:spPr/>
      <dgm:t>
        <a:bodyPr/>
        <a:lstStyle/>
        <a:p>
          <a:r>
            <a:rPr lang="en-US" sz="2400" dirty="0" smtClean="0"/>
            <a:t>Mountains: The Sierra Nevada with the highest peak, The Tehachapi Mountains</a:t>
          </a:r>
          <a:endParaRPr lang="cs-CZ" sz="2400" dirty="0"/>
        </a:p>
      </dgm:t>
    </dgm:pt>
    <dgm:pt modelId="{E4E26984-B1B1-4F5F-BA02-4EBEAEC5C7C9}" type="parTrans" cxnId="{A6A11265-CFEC-49F7-8E5B-709E45AFEA1E}">
      <dgm:prSet/>
      <dgm:spPr/>
      <dgm:t>
        <a:bodyPr/>
        <a:lstStyle/>
        <a:p>
          <a:endParaRPr lang="cs-CZ"/>
        </a:p>
      </dgm:t>
    </dgm:pt>
    <dgm:pt modelId="{F11DA6B8-111F-4562-B39D-8B76DCA7A101}" type="sibTrans" cxnId="{A6A11265-CFEC-49F7-8E5B-709E45AFEA1E}">
      <dgm:prSet/>
      <dgm:spPr/>
      <dgm:t>
        <a:bodyPr/>
        <a:lstStyle/>
        <a:p>
          <a:endParaRPr lang="cs-CZ"/>
        </a:p>
      </dgm:t>
    </dgm:pt>
    <dgm:pt modelId="{6A7E519E-514F-4125-A2F4-849F2A2B5833}">
      <dgm:prSet phldrT="[Text]" custT="1"/>
      <dgm:spPr/>
      <dgm:t>
        <a:bodyPr/>
        <a:lstStyle/>
        <a:p>
          <a:r>
            <a:rPr lang="en-US" sz="2400" dirty="0" smtClean="0"/>
            <a:t>The lowest point: Death Valley</a:t>
          </a:r>
          <a:endParaRPr lang="cs-CZ" sz="2400" dirty="0"/>
        </a:p>
      </dgm:t>
    </dgm:pt>
    <dgm:pt modelId="{7FD5E670-9D99-46ED-8015-CE2DE4A68A67}" type="parTrans" cxnId="{75EF02E2-5E99-497B-B25C-A1D9BC4D4523}">
      <dgm:prSet/>
      <dgm:spPr/>
      <dgm:t>
        <a:bodyPr/>
        <a:lstStyle/>
        <a:p>
          <a:endParaRPr lang="cs-CZ"/>
        </a:p>
      </dgm:t>
    </dgm:pt>
    <dgm:pt modelId="{51B5E027-346D-4949-B6DF-3BB1DB6F540D}" type="sibTrans" cxnId="{75EF02E2-5E99-497B-B25C-A1D9BC4D4523}">
      <dgm:prSet/>
      <dgm:spPr/>
      <dgm:t>
        <a:bodyPr/>
        <a:lstStyle/>
        <a:p>
          <a:endParaRPr lang="cs-CZ"/>
        </a:p>
      </dgm:t>
    </dgm:pt>
    <dgm:pt modelId="{E3CED586-F1D5-4516-BA90-C4BAB7DF2DB7}">
      <dgm:prSet phldrT="[Text]" custT="1"/>
      <dgm:spPr/>
      <dgm:t>
        <a:bodyPr/>
        <a:lstStyle/>
        <a:p>
          <a:r>
            <a:rPr lang="en-US" sz="2400" dirty="0" smtClean="0"/>
            <a:t>Deserts: The Mojave Desert with the hottest and lowest place – Death Valley, The Colorado Desert</a:t>
          </a:r>
          <a:endParaRPr lang="cs-CZ" sz="2400" dirty="0"/>
        </a:p>
      </dgm:t>
    </dgm:pt>
    <dgm:pt modelId="{2FD4A318-5FBD-49DC-AB8E-7648F8980E1A}" type="parTrans" cxnId="{C71C60C0-444A-4196-B3C6-1FF42CD0C8AD}">
      <dgm:prSet/>
      <dgm:spPr/>
      <dgm:t>
        <a:bodyPr/>
        <a:lstStyle/>
        <a:p>
          <a:endParaRPr lang="cs-CZ"/>
        </a:p>
      </dgm:t>
    </dgm:pt>
    <dgm:pt modelId="{428B2BC5-D084-492A-A680-A7CE2BE95D92}" type="sibTrans" cxnId="{C71C60C0-444A-4196-B3C6-1FF42CD0C8AD}">
      <dgm:prSet/>
      <dgm:spPr/>
      <dgm:t>
        <a:bodyPr/>
        <a:lstStyle/>
        <a:p>
          <a:endParaRPr lang="cs-CZ"/>
        </a:p>
      </dgm:t>
    </dgm:pt>
    <dgm:pt modelId="{1B44D227-29D1-4DB3-833E-50E95F42D2AE}">
      <dgm:prSet phldrT="[Text]" custT="1"/>
      <dgm:spPr/>
      <dgm:t>
        <a:bodyPr/>
        <a:lstStyle/>
        <a:p>
          <a:r>
            <a:rPr lang="en-US" sz="2400" dirty="0" smtClean="0"/>
            <a:t>Rivers:  The Sacramento River, The San Jose River</a:t>
          </a:r>
        </a:p>
      </dgm:t>
    </dgm:pt>
    <dgm:pt modelId="{321A4BCC-F3F5-453E-A87D-FACA55E14526}" type="parTrans" cxnId="{E3AE5EA0-0963-496D-A0AF-59D1D2AFF7A1}">
      <dgm:prSet/>
      <dgm:spPr/>
      <dgm:t>
        <a:bodyPr/>
        <a:lstStyle/>
        <a:p>
          <a:endParaRPr lang="cs-CZ"/>
        </a:p>
      </dgm:t>
    </dgm:pt>
    <dgm:pt modelId="{7A74C0DF-587D-42C6-87D8-238071049297}" type="sibTrans" cxnId="{E3AE5EA0-0963-496D-A0AF-59D1D2AFF7A1}">
      <dgm:prSet/>
      <dgm:spPr/>
      <dgm:t>
        <a:bodyPr/>
        <a:lstStyle/>
        <a:p>
          <a:endParaRPr lang="cs-CZ"/>
        </a:p>
      </dgm:t>
    </dgm:pt>
    <dgm:pt modelId="{43F984C9-20C7-4433-B004-89C87D542F50}">
      <dgm:prSet phldrT="[Text]" custT="1"/>
      <dgm:spPr/>
      <dgm:t>
        <a:bodyPr/>
        <a:lstStyle/>
        <a:p>
          <a:r>
            <a:rPr lang="en-US" sz="2400" dirty="0" smtClean="0"/>
            <a:t>Lakes: Lake Tahoe, Mono Lake,  Clear Lake</a:t>
          </a:r>
        </a:p>
      </dgm:t>
    </dgm:pt>
    <dgm:pt modelId="{17A9AADD-4794-4295-B154-BAF2DAB16683}" type="parTrans" cxnId="{005D1F4C-D840-4334-8E46-DE47054D6CAA}">
      <dgm:prSet/>
      <dgm:spPr/>
      <dgm:t>
        <a:bodyPr/>
        <a:lstStyle/>
        <a:p>
          <a:endParaRPr lang="cs-CZ"/>
        </a:p>
      </dgm:t>
    </dgm:pt>
    <dgm:pt modelId="{67895920-2FA9-45D2-88EC-666BEF0EA2D8}" type="sibTrans" cxnId="{005D1F4C-D840-4334-8E46-DE47054D6CAA}">
      <dgm:prSet/>
      <dgm:spPr/>
      <dgm:t>
        <a:bodyPr/>
        <a:lstStyle/>
        <a:p>
          <a:endParaRPr lang="cs-CZ"/>
        </a:p>
      </dgm:t>
    </dgm:pt>
    <dgm:pt modelId="{9F688FA6-D635-48E7-ADCF-DA9F8A70EA9A}" type="pres">
      <dgm:prSet presAssocID="{6285AE24-D10F-47F7-A456-5BD35E4909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889D518-B879-4027-BDB8-DF4B8C569A6C}" type="pres">
      <dgm:prSet presAssocID="{B37DC503-4FC7-4824-8016-9817677372EF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BEFA6B-8D45-46FA-A21D-E78EB9C03025}" type="pres">
      <dgm:prSet presAssocID="{398A1500-DB1A-468D-B4E3-E927ADE47181}" presName="spacer" presStyleCnt="0"/>
      <dgm:spPr/>
    </dgm:pt>
    <dgm:pt modelId="{9FF82291-456E-4556-AF45-F6A0EE5C560D}" type="pres">
      <dgm:prSet presAssocID="{6A7E519E-514F-4125-A2F4-849F2A2B5833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03C46DF-8388-44CC-995F-B4CC077E14F2}" type="pres">
      <dgm:prSet presAssocID="{51B5E027-346D-4949-B6DF-3BB1DB6F540D}" presName="spacer" presStyleCnt="0"/>
      <dgm:spPr/>
    </dgm:pt>
    <dgm:pt modelId="{BCE7D2E7-3FD2-4127-86EC-7D33E32503FE}" type="pres">
      <dgm:prSet presAssocID="{FADDED4C-1D72-4089-B5CC-2614869174E5}" presName="parentText" presStyleLbl="node1" presStyleIdx="2" presStyleCnt="6" custLinFactNeighborX="948" custLinFactNeighborY="-6689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27484B-097C-435C-8365-83A9F9D1CBFE}" type="pres">
      <dgm:prSet presAssocID="{F11DA6B8-111F-4562-B39D-8B76DCA7A101}" presName="spacer" presStyleCnt="0"/>
      <dgm:spPr/>
    </dgm:pt>
    <dgm:pt modelId="{89EBBD99-AD4E-4631-B213-9EAC7B1E7EDC}" type="pres">
      <dgm:prSet presAssocID="{E3CED586-F1D5-4516-BA90-C4BAB7DF2DB7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A3BAD6-7963-4B72-97EB-4E68EEC535DF}" type="pres">
      <dgm:prSet presAssocID="{428B2BC5-D084-492A-A680-A7CE2BE95D92}" presName="spacer" presStyleCnt="0"/>
      <dgm:spPr/>
    </dgm:pt>
    <dgm:pt modelId="{83F5F9EF-3B8E-4F66-B8CA-401C0FFE724F}" type="pres">
      <dgm:prSet presAssocID="{1B44D227-29D1-4DB3-833E-50E95F42D2AE}" presName="parentText" presStyleLbl="node1" presStyleIdx="4" presStyleCnt="6" custLinFactY="5215" custLinFactNeighborX="94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33AA91-112B-4E5A-AC71-1D3EE78959EE}" type="pres">
      <dgm:prSet presAssocID="{7A74C0DF-587D-42C6-87D8-238071049297}" presName="spacer" presStyleCnt="0"/>
      <dgm:spPr/>
    </dgm:pt>
    <dgm:pt modelId="{A1861FD3-4C56-4A15-9CCF-43C4E7F756FE}" type="pres">
      <dgm:prSet presAssocID="{43F984C9-20C7-4433-B004-89C87D542F50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49C46-440E-480C-961A-54ABE3EF8EE2}" type="presOf" srcId="{B37DC503-4FC7-4824-8016-9817677372EF}" destId="{A889D518-B879-4027-BDB8-DF4B8C569A6C}" srcOrd="0" destOrd="0" presId="urn:microsoft.com/office/officeart/2005/8/layout/vList2"/>
    <dgm:cxn modelId="{D1496728-6101-41D1-9A6F-7688DCAF1B35}" type="presOf" srcId="{6285AE24-D10F-47F7-A456-5BD35E4909DA}" destId="{9F688FA6-D635-48E7-ADCF-DA9F8A70EA9A}" srcOrd="0" destOrd="0" presId="urn:microsoft.com/office/officeart/2005/8/layout/vList2"/>
    <dgm:cxn modelId="{E3AE5EA0-0963-496D-A0AF-59D1D2AFF7A1}" srcId="{6285AE24-D10F-47F7-A456-5BD35E4909DA}" destId="{1B44D227-29D1-4DB3-833E-50E95F42D2AE}" srcOrd="4" destOrd="0" parTransId="{321A4BCC-F3F5-453E-A87D-FACA55E14526}" sibTransId="{7A74C0DF-587D-42C6-87D8-238071049297}"/>
    <dgm:cxn modelId="{D0F6CE75-F0A5-4CBD-8007-A81AE7D561B5}" srcId="{6285AE24-D10F-47F7-A456-5BD35E4909DA}" destId="{B37DC503-4FC7-4824-8016-9817677372EF}" srcOrd="0" destOrd="0" parTransId="{41BA047E-BD81-4A98-8B77-74F3747209FD}" sibTransId="{398A1500-DB1A-468D-B4E3-E927ADE47181}"/>
    <dgm:cxn modelId="{56241EBC-F174-49DA-AB95-80246187F47B}" type="presOf" srcId="{FADDED4C-1D72-4089-B5CC-2614869174E5}" destId="{BCE7D2E7-3FD2-4127-86EC-7D33E32503FE}" srcOrd="0" destOrd="0" presId="urn:microsoft.com/office/officeart/2005/8/layout/vList2"/>
    <dgm:cxn modelId="{6DF2D355-808E-4C70-AE34-5A4EE2721B64}" type="presOf" srcId="{43F984C9-20C7-4433-B004-89C87D542F50}" destId="{A1861FD3-4C56-4A15-9CCF-43C4E7F756FE}" srcOrd="0" destOrd="0" presId="urn:microsoft.com/office/officeart/2005/8/layout/vList2"/>
    <dgm:cxn modelId="{C71C60C0-444A-4196-B3C6-1FF42CD0C8AD}" srcId="{6285AE24-D10F-47F7-A456-5BD35E4909DA}" destId="{E3CED586-F1D5-4516-BA90-C4BAB7DF2DB7}" srcOrd="3" destOrd="0" parTransId="{2FD4A318-5FBD-49DC-AB8E-7648F8980E1A}" sibTransId="{428B2BC5-D084-492A-A680-A7CE2BE95D92}"/>
    <dgm:cxn modelId="{A6A11265-CFEC-49F7-8E5B-709E45AFEA1E}" srcId="{6285AE24-D10F-47F7-A456-5BD35E4909DA}" destId="{FADDED4C-1D72-4089-B5CC-2614869174E5}" srcOrd="2" destOrd="0" parTransId="{E4E26984-B1B1-4F5F-BA02-4EBEAEC5C7C9}" sibTransId="{F11DA6B8-111F-4562-B39D-8B76DCA7A101}"/>
    <dgm:cxn modelId="{75EF02E2-5E99-497B-B25C-A1D9BC4D4523}" srcId="{6285AE24-D10F-47F7-A456-5BD35E4909DA}" destId="{6A7E519E-514F-4125-A2F4-849F2A2B5833}" srcOrd="1" destOrd="0" parTransId="{7FD5E670-9D99-46ED-8015-CE2DE4A68A67}" sibTransId="{51B5E027-346D-4949-B6DF-3BB1DB6F540D}"/>
    <dgm:cxn modelId="{41914E2A-45ED-4A99-AF34-A2A60EA43191}" type="presOf" srcId="{E3CED586-F1D5-4516-BA90-C4BAB7DF2DB7}" destId="{89EBBD99-AD4E-4631-B213-9EAC7B1E7EDC}" srcOrd="0" destOrd="0" presId="urn:microsoft.com/office/officeart/2005/8/layout/vList2"/>
    <dgm:cxn modelId="{8FBED1EE-522C-4FDD-8953-52590811EAF6}" type="presOf" srcId="{1B44D227-29D1-4DB3-833E-50E95F42D2AE}" destId="{83F5F9EF-3B8E-4F66-B8CA-401C0FFE724F}" srcOrd="0" destOrd="0" presId="urn:microsoft.com/office/officeart/2005/8/layout/vList2"/>
    <dgm:cxn modelId="{97949C15-F479-4B51-A874-F46A6FFE9DD2}" type="presOf" srcId="{6A7E519E-514F-4125-A2F4-849F2A2B5833}" destId="{9FF82291-456E-4556-AF45-F6A0EE5C560D}" srcOrd="0" destOrd="0" presId="urn:microsoft.com/office/officeart/2005/8/layout/vList2"/>
    <dgm:cxn modelId="{005D1F4C-D840-4334-8E46-DE47054D6CAA}" srcId="{6285AE24-D10F-47F7-A456-5BD35E4909DA}" destId="{43F984C9-20C7-4433-B004-89C87D542F50}" srcOrd="5" destOrd="0" parTransId="{17A9AADD-4794-4295-B154-BAF2DAB16683}" sibTransId="{67895920-2FA9-45D2-88EC-666BEF0EA2D8}"/>
    <dgm:cxn modelId="{DC3212E0-8B6A-4D14-91E9-8A7F4AE5A2B4}" type="presParOf" srcId="{9F688FA6-D635-48E7-ADCF-DA9F8A70EA9A}" destId="{A889D518-B879-4027-BDB8-DF4B8C569A6C}" srcOrd="0" destOrd="0" presId="urn:microsoft.com/office/officeart/2005/8/layout/vList2"/>
    <dgm:cxn modelId="{D1BE1231-A703-48B5-AE32-3151BA82B522}" type="presParOf" srcId="{9F688FA6-D635-48E7-ADCF-DA9F8A70EA9A}" destId="{0FBEFA6B-8D45-46FA-A21D-E78EB9C03025}" srcOrd="1" destOrd="0" presId="urn:microsoft.com/office/officeart/2005/8/layout/vList2"/>
    <dgm:cxn modelId="{62D6AF25-9D19-4A68-A917-1BB3BC4BB040}" type="presParOf" srcId="{9F688FA6-D635-48E7-ADCF-DA9F8A70EA9A}" destId="{9FF82291-456E-4556-AF45-F6A0EE5C560D}" srcOrd="2" destOrd="0" presId="urn:microsoft.com/office/officeart/2005/8/layout/vList2"/>
    <dgm:cxn modelId="{91C4FA1E-5BC1-4F4D-8CD5-9D305314D2F3}" type="presParOf" srcId="{9F688FA6-D635-48E7-ADCF-DA9F8A70EA9A}" destId="{503C46DF-8388-44CC-995F-B4CC077E14F2}" srcOrd="3" destOrd="0" presId="urn:microsoft.com/office/officeart/2005/8/layout/vList2"/>
    <dgm:cxn modelId="{6B914DDF-244F-4549-B0F5-56C775A7890E}" type="presParOf" srcId="{9F688FA6-D635-48E7-ADCF-DA9F8A70EA9A}" destId="{BCE7D2E7-3FD2-4127-86EC-7D33E32503FE}" srcOrd="4" destOrd="0" presId="urn:microsoft.com/office/officeart/2005/8/layout/vList2"/>
    <dgm:cxn modelId="{E8B26A51-20DE-4E95-8EFF-DE14A1E3678F}" type="presParOf" srcId="{9F688FA6-D635-48E7-ADCF-DA9F8A70EA9A}" destId="{5827484B-097C-435C-8365-83A9F9D1CBFE}" srcOrd="5" destOrd="0" presId="urn:microsoft.com/office/officeart/2005/8/layout/vList2"/>
    <dgm:cxn modelId="{7559B038-06C7-44A7-999C-A40B9588F74B}" type="presParOf" srcId="{9F688FA6-D635-48E7-ADCF-DA9F8A70EA9A}" destId="{89EBBD99-AD4E-4631-B213-9EAC7B1E7EDC}" srcOrd="6" destOrd="0" presId="urn:microsoft.com/office/officeart/2005/8/layout/vList2"/>
    <dgm:cxn modelId="{39016FE9-B348-413B-B421-C3F4AE2BAC81}" type="presParOf" srcId="{9F688FA6-D635-48E7-ADCF-DA9F8A70EA9A}" destId="{7AA3BAD6-7963-4B72-97EB-4E68EEC535DF}" srcOrd="7" destOrd="0" presId="urn:microsoft.com/office/officeart/2005/8/layout/vList2"/>
    <dgm:cxn modelId="{E6843F06-3705-4E55-A1C2-B4CD45CA1FF2}" type="presParOf" srcId="{9F688FA6-D635-48E7-ADCF-DA9F8A70EA9A}" destId="{83F5F9EF-3B8E-4F66-B8CA-401C0FFE724F}" srcOrd="8" destOrd="0" presId="urn:microsoft.com/office/officeart/2005/8/layout/vList2"/>
    <dgm:cxn modelId="{D3819374-2287-42E5-AB04-E4F859935075}" type="presParOf" srcId="{9F688FA6-D635-48E7-ADCF-DA9F8A70EA9A}" destId="{6333AA91-112B-4E5A-AC71-1D3EE78959EE}" srcOrd="9" destOrd="0" presId="urn:microsoft.com/office/officeart/2005/8/layout/vList2"/>
    <dgm:cxn modelId="{884D50DD-157B-43EA-858F-B0A34FE71862}" type="presParOf" srcId="{9F688FA6-D635-48E7-ADCF-DA9F8A70EA9A}" destId="{A1861FD3-4C56-4A15-9CCF-43C4E7F756FE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5B27CB-D954-45FB-B24B-1742CC5B5882}">
      <dsp:nvSpPr>
        <dsp:cNvPr id="0" name=""/>
        <dsp:cNvSpPr/>
      </dsp:nvSpPr>
      <dsp:spPr>
        <a:xfrm>
          <a:off x="0" y="10426"/>
          <a:ext cx="7595003" cy="7531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Capital: Sacramento</a:t>
          </a:r>
          <a:endParaRPr lang="cs-CZ" sz="2400" kern="1200" dirty="0"/>
        </a:p>
      </dsp:txBody>
      <dsp:txXfrm>
        <a:off x="36768" y="47194"/>
        <a:ext cx="7521467" cy="679657"/>
      </dsp:txXfrm>
    </dsp:sp>
    <dsp:sp modelId="{A889D518-B879-4027-BDB8-DF4B8C569A6C}">
      <dsp:nvSpPr>
        <dsp:cNvPr id="0" name=""/>
        <dsp:cNvSpPr/>
      </dsp:nvSpPr>
      <dsp:spPr>
        <a:xfrm>
          <a:off x="0" y="867300"/>
          <a:ext cx="7595003" cy="673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Largest city: Los Angeles</a:t>
          </a:r>
          <a:endParaRPr lang="cs-CZ" sz="2400" kern="1200" dirty="0"/>
        </a:p>
      </dsp:txBody>
      <dsp:txXfrm>
        <a:off x="32898" y="900198"/>
        <a:ext cx="7529207" cy="608124"/>
      </dsp:txXfrm>
    </dsp:sp>
    <dsp:sp modelId="{35FDAFF0-60EE-48E8-BD18-690449098724}">
      <dsp:nvSpPr>
        <dsp:cNvPr id="0" name=""/>
        <dsp:cNvSpPr/>
      </dsp:nvSpPr>
      <dsp:spPr>
        <a:xfrm>
          <a:off x="0" y="1644900"/>
          <a:ext cx="7595003" cy="673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Population: 37,253,956</a:t>
          </a:r>
          <a:endParaRPr lang="cs-CZ" sz="2400" kern="1200" dirty="0"/>
        </a:p>
      </dsp:txBody>
      <dsp:txXfrm>
        <a:off x="32898" y="1677798"/>
        <a:ext cx="7529207" cy="608124"/>
      </dsp:txXfrm>
    </dsp:sp>
    <dsp:sp modelId="{2B123774-0127-43C4-9374-53E6D8FEC115}">
      <dsp:nvSpPr>
        <dsp:cNvPr id="0" name=""/>
        <dsp:cNvSpPr/>
      </dsp:nvSpPr>
      <dsp:spPr>
        <a:xfrm>
          <a:off x="0" y="2422500"/>
          <a:ext cx="7595003" cy="673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Spoken languages: English and Spanish</a:t>
          </a:r>
          <a:endParaRPr lang="cs-CZ" sz="2400" kern="1200" dirty="0"/>
        </a:p>
      </dsp:txBody>
      <dsp:txXfrm>
        <a:off x="32898" y="2455398"/>
        <a:ext cx="7529207" cy="608124"/>
      </dsp:txXfrm>
    </dsp:sp>
    <dsp:sp modelId="{BCE7D2E7-3FD2-4127-86EC-7D33E32503FE}">
      <dsp:nvSpPr>
        <dsp:cNvPr id="0" name=""/>
        <dsp:cNvSpPr/>
      </dsp:nvSpPr>
      <dsp:spPr>
        <a:xfrm>
          <a:off x="0" y="3200100"/>
          <a:ext cx="7595003" cy="673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Official language: English</a:t>
          </a:r>
          <a:endParaRPr lang="cs-CZ" sz="2400" kern="1200" dirty="0"/>
        </a:p>
      </dsp:txBody>
      <dsp:txXfrm>
        <a:off x="32898" y="3232998"/>
        <a:ext cx="7529207" cy="608124"/>
      </dsp:txXfrm>
    </dsp:sp>
    <dsp:sp modelId="{2A81AE29-616A-4E08-B0FE-7138F58F7D14}">
      <dsp:nvSpPr>
        <dsp:cNvPr id="0" name=""/>
        <dsp:cNvSpPr/>
      </dsp:nvSpPr>
      <dsp:spPr>
        <a:xfrm>
          <a:off x="0" y="3977700"/>
          <a:ext cx="7595003" cy="673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Currency: American Dollar</a:t>
          </a:r>
          <a:endParaRPr lang="cs-CZ" sz="2400" kern="1200" dirty="0"/>
        </a:p>
      </dsp:txBody>
      <dsp:txXfrm>
        <a:off x="32898" y="4010598"/>
        <a:ext cx="7529207" cy="6081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89D518-B879-4027-BDB8-DF4B8C569A6C}">
      <dsp:nvSpPr>
        <dsp:cNvPr id="0" name=""/>
        <dsp:cNvSpPr/>
      </dsp:nvSpPr>
      <dsp:spPr>
        <a:xfrm>
          <a:off x="0" y="1464"/>
          <a:ext cx="7595003" cy="7664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The highest peak: Mount Whitney (4421m)</a:t>
          </a:r>
          <a:endParaRPr lang="cs-CZ" sz="2400" kern="1200" dirty="0"/>
        </a:p>
      </dsp:txBody>
      <dsp:txXfrm>
        <a:off x="37415" y="38879"/>
        <a:ext cx="7520173" cy="691611"/>
      </dsp:txXfrm>
    </dsp:sp>
    <dsp:sp modelId="{9FF82291-456E-4556-AF45-F6A0EE5C560D}">
      <dsp:nvSpPr>
        <dsp:cNvPr id="0" name=""/>
        <dsp:cNvSpPr/>
      </dsp:nvSpPr>
      <dsp:spPr>
        <a:xfrm>
          <a:off x="0" y="780000"/>
          <a:ext cx="7595003" cy="7664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The lowest point: Death Valley</a:t>
          </a:r>
          <a:endParaRPr lang="cs-CZ" sz="2400" kern="1200" dirty="0"/>
        </a:p>
      </dsp:txBody>
      <dsp:txXfrm>
        <a:off x="37415" y="817415"/>
        <a:ext cx="7520173" cy="691611"/>
      </dsp:txXfrm>
    </dsp:sp>
    <dsp:sp modelId="{BCE7D2E7-3FD2-4127-86EC-7D33E32503FE}">
      <dsp:nvSpPr>
        <dsp:cNvPr id="0" name=""/>
        <dsp:cNvSpPr/>
      </dsp:nvSpPr>
      <dsp:spPr>
        <a:xfrm>
          <a:off x="0" y="1550444"/>
          <a:ext cx="7595003" cy="7664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Mountains: The Sierra Nevada with the highest peak, The Tehachapi Mountains</a:t>
          </a:r>
          <a:endParaRPr lang="cs-CZ" sz="2400" kern="1200" dirty="0"/>
        </a:p>
      </dsp:txBody>
      <dsp:txXfrm>
        <a:off x="37415" y="1587859"/>
        <a:ext cx="7520173" cy="691611"/>
      </dsp:txXfrm>
    </dsp:sp>
    <dsp:sp modelId="{89EBBD99-AD4E-4631-B213-9EAC7B1E7EDC}">
      <dsp:nvSpPr>
        <dsp:cNvPr id="0" name=""/>
        <dsp:cNvSpPr/>
      </dsp:nvSpPr>
      <dsp:spPr>
        <a:xfrm>
          <a:off x="0" y="2337070"/>
          <a:ext cx="7595003" cy="7664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Deserts: The Mojave Desert with the hottest and lowest place – Death Valley, The Colorado Desert</a:t>
          </a:r>
          <a:endParaRPr lang="cs-CZ" sz="2400" kern="1200" dirty="0"/>
        </a:p>
      </dsp:txBody>
      <dsp:txXfrm>
        <a:off x="37415" y="2374485"/>
        <a:ext cx="7520173" cy="691611"/>
      </dsp:txXfrm>
    </dsp:sp>
    <dsp:sp modelId="{83F5F9EF-3B8E-4F66-B8CA-401C0FFE724F}">
      <dsp:nvSpPr>
        <dsp:cNvPr id="0" name=""/>
        <dsp:cNvSpPr/>
      </dsp:nvSpPr>
      <dsp:spPr>
        <a:xfrm>
          <a:off x="0" y="3167669"/>
          <a:ext cx="7595003" cy="7664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Rivers:  The Sacramento River, The San Jose River</a:t>
          </a:r>
        </a:p>
      </dsp:txBody>
      <dsp:txXfrm>
        <a:off x="37415" y="3205084"/>
        <a:ext cx="7520173" cy="691611"/>
      </dsp:txXfrm>
    </dsp:sp>
    <dsp:sp modelId="{A1861FD3-4C56-4A15-9CCF-43C4E7F756FE}">
      <dsp:nvSpPr>
        <dsp:cNvPr id="0" name=""/>
        <dsp:cNvSpPr/>
      </dsp:nvSpPr>
      <dsp:spPr>
        <a:xfrm>
          <a:off x="0" y="3894140"/>
          <a:ext cx="7595003" cy="7664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Lakes: Lake Tahoe, Mono Lake,  Clear Lake</a:t>
          </a:r>
        </a:p>
      </dsp:txBody>
      <dsp:txXfrm>
        <a:off x="37415" y="3931555"/>
        <a:ext cx="7520173" cy="6916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27CF86-7A6B-4215-8019-BD997AAE9A5D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A2BE51-B99B-4920-89DB-4A4A24CD7A1A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2825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E859A-BD5A-45A0-B7A6-86B2F4169358}" type="datetimeFigureOut">
              <a:rPr lang="cs-CZ" smtClean="0"/>
              <a:t>7.1.2012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B05C9-EAD4-45D6-9903-C3FA0555A5D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N%C3%A1rodn%C3%AD_parky_ve_Spojen%C3%BDch_st%C3%A1tech_americk%C3%BDch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5512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3672407"/>
          </a:xfrm>
        </p:spPr>
        <p:txBody>
          <a:bodyPr>
            <a:normAutofit/>
          </a:bodyPr>
          <a:lstStyle/>
          <a:p>
            <a:pPr algn="l"/>
            <a: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Název školy: ZŠ Varnsdorf, Edisonova 2821, okres Děčín, příspěvková organizace</a:t>
            </a:r>
            <a:b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Jazyk a jazyková komunikace, Anglický jazyk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Kalifornie</a:t>
            </a:r>
            <a: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Autor: Michaela Galbavá, DiS.</a:t>
            </a:r>
            <a:b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VY_22_INOVACE_29/I.SADA</a:t>
            </a:r>
            <a: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sz="2400" b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400" b="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Anotace: </a:t>
            </a:r>
            <a: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Prezentace je určena pro žáky II.stupně ZŠ, slouží k </a:t>
            </a:r>
            <a: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výkladu a opakování učiva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Kalifornie</a:t>
            </a:r>
            <a: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sz="2400" b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Období: září – prosinec 2011</a:t>
            </a:r>
            <a:endParaRPr lang="cs-CZ" sz="2400" b="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561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125113" cy="924475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California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třída 5A\AppData\Local\Microsoft\Windows\Temporary Internet Files\Content.IE5\IO8TK3KV\MC900436946[1].wm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84784"/>
            <a:ext cx="6336704" cy="42899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3495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522995" cy="792088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California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9552" y="1484784"/>
            <a:ext cx="7992888" cy="4374015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Cali</a:t>
            </a:r>
            <a:r>
              <a:rPr lang="en-US" sz="2400" dirty="0" smtClean="0">
                <a:solidFill>
                  <a:schemeClr val="bg1"/>
                </a:solidFill>
              </a:rPr>
              <a:t>fornia is on the West Coast of the United States.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It is the third-largest by land area state in the USA.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The Capital is Sacramento.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California is also famous for the Gold Rush (1848-1855)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Famous cities are:</a:t>
            </a:r>
          </a:p>
          <a:p>
            <a:pPr lvl="1"/>
            <a:r>
              <a:rPr lang="en-US" sz="2400" dirty="0" smtClean="0">
                <a:solidFill>
                  <a:schemeClr val="bg1"/>
                </a:solidFill>
              </a:rPr>
              <a:t>Los Angeles, San Diego, San Francisco, San Jose, Sacramento etc.</a:t>
            </a:r>
          </a:p>
          <a:p>
            <a:pPr lvl="1"/>
            <a:r>
              <a:rPr lang="en-US" sz="2400" dirty="0" smtClean="0">
                <a:solidFill>
                  <a:schemeClr val="bg1"/>
                </a:solidFill>
              </a:rPr>
              <a:t>Hollywood, Beverly Hills etc.</a:t>
            </a:r>
          </a:p>
          <a:p>
            <a:pPr marL="457200" lvl="1" indent="0">
              <a:buNone/>
            </a:pPr>
            <a:endParaRPr lang="en-US" sz="2200" dirty="0" smtClean="0">
              <a:solidFill>
                <a:schemeClr val="bg1"/>
              </a:solidFill>
            </a:endParaRPr>
          </a:p>
          <a:p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0551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125113" cy="92447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Important Information</a:t>
            </a:r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4284746"/>
              </p:ext>
            </p:extLst>
          </p:nvPr>
        </p:nvGraphicFramePr>
        <p:xfrm>
          <a:off x="539552" y="1196752"/>
          <a:ext cx="7595003" cy="4662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984504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5"/>
            <a:ext cx="7125113" cy="648072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Important Information</a:t>
            </a:r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1199759"/>
              </p:ext>
            </p:extLst>
          </p:nvPr>
        </p:nvGraphicFramePr>
        <p:xfrm>
          <a:off x="539552" y="1196752"/>
          <a:ext cx="7595003" cy="4662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184563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44180"/>
            <a:ext cx="8352928" cy="3214619"/>
          </a:xfrm>
        </p:spPr>
        <p:txBody>
          <a:bodyPr/>
          <a:lstStyle/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Is famous part of Los Angeles.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It is the historical center of film studios</a:t>
            </a:r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and movie stars.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Hollywood is typical tourist destination, tourists can visit</a:t>
            </a:r>
            <a:r>
              <a:rPr lang="en-US" sz="2400" dirty="0" smtClean="0">
                <a:solidFill>
                  <a:schemeClr val="bg1"/>
                </a:solidFill>
              </a:rPr>
              <a:t>:</a:t>
            </a:r>
            <a:endParaRPr lang="cs-CZ" sz="2400" dirty="0" smtClean="0">
              <a:solidFill>
                <a:schemeClr val="bg1"/>
              </a:solidFill>
            </a:endParaRPr>
          </a:p>
          <a:p>
            <a:pPr lvl="1"/>
            <a:r>
              <a:rPr lang="cs-CZ" sz="2200" dirty="0" smtClean="0">
                <a:solidFill>
                  <a:schemeClr val="bg1"/>
                </a:solidFill>
              </a:rPr>
              <a:t>The Hollywood Walk of Flame</a:t>
            </a:r>
          </a:p>
          <a:p>
            <a:pPr lvl="1"/>
            <a:r>
              <a:rPr lang="cs-CZ" sz="2200" dirty="0" smtClean="0">
                <a:solidFill>
                  <a:schemeClr val="bg1"/>
                </a:solidFill>
              </a:rPr>
              <a:t>Universal Studios</a:t>
            </a:r>
          </a:p>
          <a:p>
            <a:pPr marL="0" indent="0"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6912768" cy="1872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86355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450987" cy="86409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National Parks</a:t>
            </a:r>
            <a:br>
              <a:rPr lang="en-US" dirty="0" smtClean="0">
                <a:solidFill>
                  <a:schemeClr val="bg1"/>
                </a:solidFill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7667011" cy="4590039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Yosemite National Park – it is one of the largest National parks, it is in the central Sierra Nevada, rich in flora and fauna, beautiful rocks</a:t>
            </a:r>
            <a:endParaRPr lang="en-US" sz="22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Death Valley – the hottest and also driest place in the United States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Sequoia National Park -  there is the highest peak of the US, this park is famous for its giant sequoia trees (e.g. The general Sherman tree)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Joshua Tree National Park – wilderness area, beautiful rocks</a:t>
            </a:r>
          </a:p>
          <a:p>
            <a:r>
              <a:rPr lang="cs-CZ" sz="2400" dirty="0">
                <a:solidFill>
                  <a:schemeClr val="bg1"/>
                </a:solidFill>
                <a:hlinkClick r:id="rId2"/>
              </a:rPr>
              <a:t>http://</a:t>
            </a:r>
            <a:r>
              <a:rPr lang="cs-CZ" sz="2400" dirty="0" smtClean="0">
                <a:solidFill>
                  <a:schemeClr val="bg1"/>
                </a:solidFill>
                <a:hlinkClick r:id="rId2"/>
              </a:rPr>
              <a:t>cs.wikipedia.org/wiki/N%C3%A1rodn%C3%AD_parky_ve_Spojen%C3%BDch_st%C3%A1tech_americk%C3%BDch</a:t>
            </a:r>
            <a:endParaRPr lang="en-US" sz="2400" dirty="0" smtClean="0">
              <a:solidFill>
                <a:schemeClr val="bg1"/>
              </a:solidFill>
            </a:endParaRPr>
          </a:p>
          <a:p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2816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7667011" cy="1123527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 Použité zdroje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3"/>
            <a:ext cx="8352928" cy="4662046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Obrázková mapa Kalifornie použita z galerie Office.microsoft.com, citováno </a:t>
            </a:r>
            <a:r>
              <a:rPr lang="cs-CZ" dirty="0">
                <a:solidFill>
                  <a:schemeClr val="bg1"/>
                </a:solidFill>
              </a:rPr>
              <a:t>27.10.2011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cs-CZ" dirty="0">
                <a:solidFill>
                  <a:schemeClr val="bg1"/>
                </a:solidFill>
              </a:rPr>
              <a:t>Wikipedie: Otevřená encyklopedie: </a:t>
            </a:r>
            <a:r>
              <a:rPr lang="cs-CZ" b="1" dirty="0">
                <a:solidFill>
                  <a:schemeClr val="bg1"/>
                </a:solidFill>
              </a:rPr>
              <a:t>Národní parky ve Spojených státech amerických </a:t>
            </a:r>
            <a:r>
              <a:rPr lang="cs-CZ" dirty="0">
                <a:solidFill>
                  <a:schemeClr val="bg1"/>
                </a:solidFill>
              </a:rPr>
              <a:t>[online]. c2011 [citováno 27. 10. 2011]. Dostupný z WWW: &lt;//cs.wikipedia.org/w/index.php?title=N%C3%A1rodn%C3%AD_parky_ve_Spojen%C3%BDch_st%C3%A1tech_americk%C3%BDch&amp;oldid=7148741&gt;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cs-CZ" dirty="0">
                <a:solidFill>
                  <a:schemeClr val="bg1"/>
                </a:solidFill>
              </a:rPr>
              <a:t>Wikipedie: Otevřená encyklopedie:</a:t>
            </a:r>
            <a:r>
              <a:rPr lang="cs-CZ" b="1" dirty="0">
                <a:solidFill>
                  <a:schemeClr val="bg1"/>
                </a:solidFill>
              </a:rPr>
              <a:t> Hollywood </a:t>
            </a:r>
            <a:r>
              <a:rPr lang="cs-CZ" dirty="0">
                <a:solidFill>
                  <a:schemeClr val="bg1"/>
                </a:solidFill>
              </a:rPr>
              <a:t>[online]. c2011 [citováno 27. 10. 2011]. Dostupný z WWW: &lt;//cs.wikipedia.org/w/index.php?title=Hollywood&amp;oldid=7406973&gt; 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5512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93061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Vlastní 1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164</TotalTime>
  <Words>331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Summer</vt:lpstr>
      <vt:lpstr>Název školy: ZŠ Varnsdorf, Edisonova 2821, okres Děčín, příspěvková organizace Jazyk a jazyková komunikace, Anglický jazyk, Kalifornie Autor: Michaela Galbavá, DiS. Název materiálu: VY_22_INOVACE_29/I.SADA  Anotace: Prezentace je určena pro žáky II.stupně ZŠ, slouží k výkladu a opakování učiva Kalifornie Období: září – prosinec 2011</vt:lpstr>
      <vt:lpstr>California</vt:lpstr>
      <vt:lpstr>California </vt:lpstr>
      <vt:lpstr>Important Information</vt:lpstr>
      <vt:lpstr>Important Information</vt:lpstr>
      <vt:lpstr>Prezentace aplikace PowerPoint</vt:lpstr>
      <vt:lpstr>National Parks </vt:lpstr>
      <vt:lpstr> Použité zdroje </vt:lpstr>
    </vt:vector>
  </TitlesOfParts>
  <Company>ZŠ Edisonova 2821, Varnsdorf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</dc:title>
  <dc:creator>Michaela Galbavá</dc:creator>
  <cp:lastModifiedBy>Michaela</cp:lastModifiedBy>
  <cp:revision>24</cp:revision>
  <dcterms:created xsi:type="dcterms:W3CDTF">2011-10-14T13:22:45Z</dcterms:created>
  <dcterms:modified xsi:type="dcterms:W3CDTF">2012-01-07T18:48:36Z</dcterms:modified>
</cp:coreProperties>
</file>