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60" r:id="rId5"/>
    <p:sldId id="25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VY_32_INOVACE_05_Otázky a odpovědi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Otázky a odpovědi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VY_32_INOVACE_05_Otázky a odpovědi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Otázky a odpovědi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701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otázky v levém sloupci se správnými odpověďmi ve sloupci pravém.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701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přetahují text na správné místo.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946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</a:t>
            </a:r>
            <a:r>
              <a:rPr lang="cs-CZ" baseline="0" smtClean="0"/>
              <a:t>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946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78420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 je určena pro výklad nové slovní zásoby , v další části pracují žáci společně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frází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frází,  připojování vhodných odpovědí k otázkám, přetahování vhodných frází k obrázkům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OTÁZKY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ODPOVĚDI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name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How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 are </a:t>
            </a:r>
            <a:r>
              <a:rPr lang="cs-CZ" sz="3200" dirty="0" err="1" smtClean="0"/>
              <a:t>you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this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favourite</a:t>
            </a:r>
            <a:r>
              <a:rPr lang="cs-CZ" sz="3200" dirty="0" smtClean="0"/>
              <a:t> </a:t>
            </a:r>
            <a:r>
              <a:rPr lang="cs-CZ" sz="3200" dirty="0" err="1" smtClean="0"/>
              <a:t>colour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 a dog?</a:t>
            </a:r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colour‘s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chair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Pavel.</a:t>
            </a:r>
          </a:p>
          <a:p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seven</a:t>
            </a:r>
            <a:r>
              <a:rPr lang="cs-CZ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This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 table.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favourite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colour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blue.</a:t>
            </a: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sz="32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Red</a:t>
            </a:r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4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OTÁZKY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ODPOVĚDI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How</a:t>
            </a:r>
            <a:r>
              <a:rPr lang="cs-CZ" sz="3200" dirty="0" smtClean="0"/>
              <a:t> </a:t>
            </a:r>
            <a:r>
              <a:rPr lang="cs-CZ" sz="3200" dirty="0" err="1" smtClean="0"/>
              <a:t>old</a:t>
            </a:r>
            <a:r>
              <a:rPr lang="cs-CZ" sz="3200" dirty="0" smtClean="0"/>
              <a:t> are </a:t>
            </a:r>
            <a:r>
              <a:rPr lang="cs-CZ" sz="3200" dirty="0" err="1" smtClean="0"/>
              <a:t>you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this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favourite</a:t>
            </a:r>
            <a:r>
              <a:rPr lang="cs-CZ" sz="3200" dirty="0" smtClean="0"/>
              <a:t> </a:t>
            </a:r>
            <a:r>
              <a:rPr lang="cs-CZ" sz="3200" dirty="0" err="1" smtClean="0"/>
              <a:t>colour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 a dog?</a:t>
            </a:r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colour‘s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chair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name</a:t>
            </a:r>
            <a:r>
              <a:rPr lang="cs-CZ" sz="3200" dirty="0" smtClean="0"/>
              <a:t>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Red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This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table.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My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favourite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colour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blue.</a:t>
            </a: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Pavel.</a:t>
            </a:r>
          </a:p>
          <a:p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seven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34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Vyber vhodnou otázku i odpověď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R6TMH8UR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4848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R6TMH8UR\MC9004405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81" y="3630762"/>
            <a:ext cx="2685784" cy="268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593580" y="1481948"/>
            <a:ext cx="2956144" cy="189767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>
            <a:off x="3995936" y="1453457"/>
            <a:ext cx="2880320" cy="1867779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795022" y="4572341"/>
            <a:ext cx="1958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Hello,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what‘s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name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00956" y="3171946"/>
            <a:ext cx="2146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Hi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Monika.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59354" y="5877272"/>
            <a:ext cx="1793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dog?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59353" y="3861594"/>
            <a:ext cx="124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Vyber vhodnou otázku i odpověď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R6TMH8UR\MC9004406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54848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R6TMH8UR\MC90044056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81" y="3630762"/>
            <a:ext cx="2685784" cy="268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593580" y="1481948"/>
            <a:ext cx="2956144" cy="1897674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>
            <a:off x="3995936" y="1453457"/>
            <a:ext cx="2880320" cy="1867779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92570" y="1971847"/>
            <a:ext cx="1958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Hello,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what‘s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your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name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62949" y="2156512"/>
            <a:ext cx="2146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Hi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I‘m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Monika.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59354" y="5877272"/>
            <a:ext cx="1793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 dog? 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59353" y="3861594"/>
            <a:ext cx="124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33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57200" y="529215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80282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3546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287</Words>
  <Application>Microsoft Office PowerPoint</Application>
  <PresentationFormat>Předvádění na obrazovce (4:3)</PresentationFormat>
  <Paragraphs>58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OTÁZKY A ODPOVĚDI</vt:lpstr>
      <vt:lpstr>OTÁZKY A ODPOVĚDI</vt:lpstr>
      <vt:lpstr>Vyber vhodnou otázku i odpověď</vt:lpstr>
      <vt:lpstr>Vyber vhodnou otázku i odpověď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35</cp:revision>
  <dcterms:created xsi:type="dcterms:W3CDTF">2011-08-21T15:31:45Z</dcterms:created>
  <dcterms:modified xsi:type="dcterms:W3CDTF">2012-01-01T17:00:44Z</dcterms:modified>
</cp:coreProperties>
</file>