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11"/>
  </p:notesMasterIdLst>
  <p:sldIdLst>
    <p:sldId id="256" r:id="rId2"/>
    <p:sldId id="257" r:id="rId3"/>
    <p:sldId id="260" r:id="rId4"/>
    <p:sldId id="259" r:id="rId5"/>
    <p:sldId id="269" r:id="rId6"/>
    <p:sldId id="268" r:id="rId7"/>
    <p:sldId id="263" r:id="rId8"/>
    <p:sldId id="26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62" autoAdjust="0"/>
    <p:restoredTop sz="94590" autoAdjust="0"/>
  </p:normalViewPr>
  <p:slideViewPr>
    <p:cSldViewPr>
      <p:cViewPr>
        <p:scale>
          <a:sx n="97" d="100"/>
          <a:sy n="97" d="100"/>
        </p:scale>
        <p:origin x="-11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3BE19D-AAD9-4940-BF16-23583C141C64}" type="doc">
      <dgm:prSet loTypeId="urn:microsoft.com/office/officeart/2008/layout/VerticalAccent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C75C7029-BC54-4837-B025-D46CED1CE045}">
      <dgm:prSet phldrT="[Text]" custT="1"/>
      <dgm:spPr/>
      <dgm:t>
        <a:bodyPr/>
        <a:lstStyle/>
        <a:p>
          <a:r>
            <a:rPr lang="en-US" sz="2400" dirty="0" smtClean="0"/>
            <a:t>Capital: Tallahassee</a:t>
          </a:r>
          <a:endParaRPr lang="cs-CZ" sz="2400" dirty="0"/>
        </a:p>
      </dgm:t>
    </dgm:pt>
    <dgm:pt modelId="{6402B6D0-BE3B-4134-892E-CC2EECA8E80C}" type="parTrans" cxnId="{4CD40380-C6D2-4D8D-9A5C-C122CB4C670F}">
      <dgm:prSet/>
      <dgm:spPr/>
      <dgm:t>
        <a:bodyPr/>
        <a:lstStyle/>
        <a:p>
          <a:endParaRPr lang="cs-CZ"/>
        </a:p>
      </dgm:t>
    </dgm:pt>
    <dgm:pt modelId="{1B2C528A-18F3-44CD-A62B-E2248EE97592}" type="sibTrans" cxnId="{4CD40380-C6D2-4D8D-9A5C-C122CB4C670F}">
      <dgm:prSet/>
      <dgm:spPr/>
      <dgm:t>
        <a:bodyPr/>
        <a:lstStyle/>
        <a:p>
          <a:endParaRPr lang="cs-CZ"/>
        </a:p>
      </dgm:t>
    </dgm:pt>
    <dgm:pt modelId="{735B8CBE-BC20-494B-BF37-A13E4FCF75BA}">
      <dgm:prSet phldrT="[Text]" custT="1"/>
      <dgm:spPr/>
      <dgm:t>
        <a:bodyPr/>
        <a:lstStyle/>
        <a:p>
          <a:r>
            <a:rPr lang="en-US" sz="2400" dirty="0" smtClean="0"/>
            <a:t>Spoken languages: English, Spanish</a:t>
          </a:r>
        </a:p>
      </dgm:t>
    </dgm:pt>
    <dgm:pt modelId="{D468BE39-BFDA-4F2F-A0BB-A2500DCF28E6}" type="parTrans" cxnId="{A3A43BCE-0632-4D11-AB06-B061AAB208C9}">
      <dgm:prSet/>
      <dgm:spPr/>
      <dgm:t>
        <a:bodyPr/>
        <a:lstStyle/>
        <a:p>
          <a:endParaRPr lang="cs-CZ"/>
        </a:p>
      </dgm:t>
    </dgm:pt>
    <dgm:pt modelId="{9BFE8531-5E38-4C3C-9E87-459927AF7890}" type="sibTrans" cxnId="{A3A43BCE-0632-4D11-AB06-B061AAB208C9}">
      <dgm:prSet/>
      <dgm:spPr/>
      <dgm:t>
        <a:bodyPr/>
        <a:lstStyle/>
        <a:p>
          <a:endParaRPr lang="cs-CZ"/>
        </a:p>
      </dgm:t>
    </dgm:pt>
    <dgm:pt modelId="{9DC9FA44-F258-438D-ABF2-CA7D59F0A1F0}">
      <dgm:prSet phldrT="[Text]" custT="1"/>
      <dgm:spPr/>
      <dgm:t>
        <a:bodyPr/>
        <a:lstStyle/>
        <a:p>
          <a:r>
            <a:rPr lang="en-US" sz="2400" dirty="0" smtClean="0"/>
            <a:t>Largest  city: Jacksonville</a:t>
          </a:r>
          <a:endParaRPr lang="cs-CZ" sz="2400" dirty="0"/>
        </a:p>
      </dgm:t>
    </dgm:pt>
    <dgm:pt modelId="{F7EF4695-4671-488C-9253-664763FE2F77}" type="parTrans" cxnId="{972A6C2C-E1D9-430D-849F-DB9939E7960C}">
      <dgm:prSet/>
      <dgm:spPr/>
      <dgm:t>
        <a:bodyPr/>
        <a:lstStyle/>
        <a:p>
          <a:endParaRPr lang="cs-CZ"/>
        </a:p>
      </dgm:t>
    </dgm:pt>
    <dgm:pt modelId="{8109DA4E-919F-44E5-8E0D-6264CAB2395A}" type="sibTrans" cxnId="{972A6C2C-E1D9-430D-849F-DB9939E7960C}">
      <dgm:prSet/>
      <dgm:spPr/>
      <dgm:t>
        <a:bodyPr/>
        <a:lstStyle/>
        <a:p>
          <a:endParaRPr lang="cs-CZ"/>
        </a:p>
      </dgm:t>
    </dgm:pt>
    <dgm:pt modelId="{68388B3D-4153-48C8-B183-09DF42D0D160}">
      <dgm:prSet phldrT="[Text]" custT="1"/>
      <dgm:spPr/>
      <dgm:t>
        <a:bodyPr/>
        <a:lstStyle/>
        <a:p>
          <a:r>
            <a:rPr lang="en-US" sz="2400" dirty="0" smtClean="0"/>
            <a:t>Official language: English</a:t>
          </a:r>
        </a:p>
      </dgm:t>
    </dgm:pt>
    <dgm:pt modelId="{CB5B4B67-5C3E-460A-AE8B-7546EAFBC8E2}" type="parTrans" cxnId="{4D74300A-B377-43E5-A1A4-51740C49F2B2}">
      <dgm:prSet/>
      <dgm:spPr/>
      <dgm:t>
        <a:bodyPr/>
        <a:lstStyle/>
        <a:p>
          <a:endParaRPr lang="cs-CZ"/>
        </a:p>
      </dgm:t>
    </dgm:pt>
    <dgm:pt modelId="{FF50F9B8-EF41-4B99-A0DE-C8194690AA05}" type="sibTrans" cxnId="{4D74300A-B377-43E5-A1A4-51740C49F2B2}">
      <dgm:prSet/>
      <dgm:spPr/>
      <dgm:t>
        <a:bodyPr/>
        <a:lstStyle/>
        <a:p>
          <a:endParaRPr lang="cs-CZ"/>
        </a:p>
      </dgm:t>
    </dgm:pt>
    <dgm:pt modelId="{1DE3478D-E4E3-4999-B0B2-4F41A253EA57}">
      <dgm:prSet phldrT="[Text]" custT="1"/>
      <dgm:spPr/>
      <dgm:t>
        <a:bodyPr/>
        <a:lstStyle/>
        <a:p>
          <a:r>
            <a:rPr lang="en-US" sz="2400" dirty="0" smtClean="0"/>
            <a:t>Population: </a:t>
          </a:r>
          <a:r>
            <a:rPr lang="cs-CZ" sz="2400" dirty="0" smtClean="0"/>
            <a:t>18,801,310</a:t>
          </a:r>
          <a:endParaRPr lang="cs-CZ" sz="2400" dirty="0"/>
        </a:p>
      </dgm:t>
    </dgm:pt>
    <dgm:pt modelId="{3B3A5E37-B36C-40A7-A147-41253F149E35}" type="parTrans" cxnId="{F106CDDD-EC5B-44AA-9FDC-87A865A7CDBD}">
      <dgm:prSet/>
      <dgm:spPr/>
      <dgm:t>
        <a:bodyPr/>
        <a:lstStyle/>
        <a:p>
          <a:endParaRPr lang="cs-CZ"/>
        </a:p>
      </dgm:t>
    </dgm:pt>
    <dgm:pt modelId="{362481D9-650C-4FF3-812D-9AC52E569E22}" type="sibTrans" cxnId="{F106CDDD-EC5B-44AA-9FDC-87A865A7CDBD}">
      <dgm:prSet/>
      <dgm:spPr/>
      <dgm:t>
        <a:bodyPr/>
        <a:lstStyle/>
        <a:p>
          <a:endParaRPr lang="cs-CZ"/>
        </a:p>
      </dgm:t>
    </dgm:pt>
    <dgm:pt modelId="{3E514D4F-7D5C-4EDA-A84D-2D59FE65B0D2}">
      <dgm:prSet phldrT="[Text]" custT="1"/>
      <dgm:spPr/>
      <dgm:t>
        <a:bodyPr/>
        <a:lstStyle/>
        <a:p>
          <a:r>
            <a:rPr lang="en-US" sz="2400" dirty="0" smtClean="0"/>
            <a:t>Currency: American dollar</a:t>
          </a:r>
        </a:p>
      </dgm:t>
    </dgm:pt>
    <dgm:pt modelId="{5B92AF84-82D7-43E2-A308-542D1CF51965}" type="parTrans" cxnId="{58BEEA90-402B-4E6A-BEC0-301EF6BF5F8D}">
      <dgm:prSet/>
      <dgm:spPr/>
      <dgm:t>
        <a:bodyPr/>
        <a:lstStyle/>
        <a:p>
          <a:endParaRPr lang="cs-CZ"/>
        </a:p>
      </dgm:t>
    </dgm:pt>
    <dgm:pt modelId="{4B2CA95D-5683-47CD-9035-1D1C556717D3}" type="sibTrans" cxnId="{58BEEA90-402B-4E6A-BEC0-301EF6BF5F8D}">
      <dgm:prSet/>
      <dgm:spPr/>
      <dgm:t>
        <a:bodyPr/>
        <a:lstStyle/>
        <a:p>
          <a:endParaRPr lang="cs-CZ"/>
        </a:p>
      </dgm:t>
    </dgm:pt>
    <dgm:pt modelId="{782A0746-5089-4AE5-9251-401976B7525F}">
      <dgm:prSet custT="1"/>
      <dgm:spPr/>
      <dgm:t>
        <a:bodyPr/>
        <a:lstStyle/>
        <a:p>
          <a:r>
            <a:rPr lang="en-US" sz="2400" dirty="0" smtClean="0"/>
            <a:t>Highest point: Britton Hill (105m)</a:t>
          </a:r>
        </a:p>
      </dgm:t>
    </dgm:pt>
    <dgm:pt modelId="{8AF32631-3570-4A81-9B15-268208496398}" type="parTrans" cxnId="{8C46876E-3010-4D0A-B09D-E9C3FA280759}">
      <dgm:prSet/>
      <dgm:spPr/>
      <dgm:t>
        <a:bodyPr/>
        <a:lstStyle/>
        <a:p>
          <a:endParaRPr lang="cs-CZ"/>
        </a:p>
      </dgm:t>
    </dgm:pt>
    <dgm:pt modelId="{6ECAE645-3114-4735-ABE2-4AD6DD0593E8}" type="sibTrans" cxnId="{8C46876E-3010-4D0A-B09D-E9C3FA280759}">
      <dgm:prSet/>
      <dgm:spPr/>
      <dgm:t>
        <a:bodyPr/>
        <a:lstStyle/>
        <a:p>
          <a:endParaRPr lang="cs-CZ"/>
        </a:p>
      </dgm:t>
    </dgm:pt>
    <dgm:pt modelId="{BEE64532-4917-426D-BF5B-7B01F9AA5327}" type="pres">
      <dgm:prSet presAssocID="{523BE19D-AAD9-4940-BF16-23583C141C6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5CED120F-01BD-4C17-B1D8-64F39702B9FC}" type="pres">
      <dgm:prSet presAssocID="{C75C7029-BC54-4837-B025-D46CED1CE045}" presName="parenttextcomposite" presStyleCnt="0"/>
      <dgm:spPr/>
    </dgm:pt>
    <dgm:pt modelId="{4B7A49D6-9BFB-467D-8DF9-DE98976C1486}" type="pres">
      <dgm:prSet presAssocID="{C75C7029-BC54-4837-B025-D46CED1CE045}" presName="parenttext" presStyleLbl="revTx" presStyleIdx="0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FF2F8F-0227-41C5-8C7A-71744B83C4BB}" type="pres">
      <dgm:prSet presAssocID="{C75C7029-BC54-4837-B025-D46CED1CE045}" presName="parallelogramComposite" presStyleCnt="0"/>
      <dgm:spPr/>
    </dgm:pt>
    <dgm:pt modelId="{4DC2BEAF-D8B5-4275-9F93-9BFC195D6B90}" type="pres">
      <dgm:prSet presAssocID="{C75C7029-BC54-4837-B025-D46CED1CE045}" presName="parallelogram1" presStyleLbl="alignNode1" presStyleIdx="0" presStyleCnt="49"/>
      <dgm:spPr/>
    </dgm:pt>
    <dgm:pt modelId="{B8B41F0C-1151-4258-A590-F6640D7574FC}" type="pres">
      <dgm:prSet presAssocID="{C75C7029-BC54-4837-B025-D46CED1CE045}" presName="parallelogram2" presStyleLbl="alignNode1" presStyleIdx="1" presStyleCnt="49"/>
      <dgm:spPr/>
    </dgm:pt>
    <dgm:pt modelId="{AC0264D5-60D2-41D5-AD0C-6667E172D7F5}" type="pres">
      <dgm:prSet presAssocID="{C75C7029-BC54-4837-B025-D46CED1CE045}" presName="parallelogram3" presStyleLbl="alignNode1" presStyleIdx="2" presStyleCnt="49"/>
      <dgm:spPr/>
    </dgm:pt>
    <dgm:pt modelId="{4DC1D72B-1422-4186-9966-931DF790CA6C}" type="pres">
      <dgm:prSet presAssocID="{C75C7029-BC54-4837-B025-D46CED1CE045}" presName="parallelogram4" presStyleLbl="alignNode1" presStyleIdx="3" presStyleCnt="49"/>
      <dgm:spPr/>
    </dgm:pt>
    <dgm:pt modelId="{D5158E77-ACC7-4E68-8500-B26809825655}" type="pres">
      <dgm:prSet presAssocID="{C75C7029-BC54-4837-B025-D46CED1CE045}" presName="parallelogram5" presStyleLbl="alignNode1" presStyleIdx="4" presStyleCnt="49"/>
      <dgm:spPr/>
    </dgm:pt>
    <dgm:pt modelId="{6840E663-730C-4812-B1DA-84108C7DCC85}" type="pres">
      <dgm:prSet presAssocID="{C75C7029-BC54-4837-B025-D46CED1CE045}" presName="parallelogram6" presStyleLbl="alignNode1" presStyleIdx="5" presStyleCnt="49"/>
      <dgm:spPr/>
    </dgm:pt>
    <dgm:pt modelId="{2615C6BC-8E9A-4DF0-AEDC-912CE93B1AD8}" type="pres">
      <dgm:prSet presAssocID="{C75C7029-BC54-4837-B025-D46CED1CE045}" presName="parallelogram7" presStyleLbl="alignNode1" presStyleIdx="6" presStyleCnt="49"/>
      <dgm:spPr/>
    </dgm:pt>
    <dgm:pt modelId="{F18D3489-2843-4BDA-BF73-2335FD027695}" type="pres">
      <dgm:prSet presAssocID="{1B2C528A-18F3-44CD-A62B-E2248EE97592}" presName="sibTrans" presStyleCnt="0"/>
      <dgm:spPr/>
    </dgm:pt>
    <dgm:pt modelId="{B3DA95DB-EA99-48E7-BF60-4C0F72DF37C0}" type="pres">
      <dgm:prSet presAssocID="{9DC9FA44-F258-438D-ABF2-CA7D59F0A1F0}" presName="parenttextcomposite" presStyleCnt="0"/>
      <dgm:spPr/>
    </dgm:pt>
    <dgm:pt modelId="{04780671-D790-4191-B131-BAA645931DDB}" type="pres">
      <dgm:prSet presAssocID="{9DC9FA44-F258-438D-ABF2-CA7D59F0A1F0}" presName="parenttext" presStyleLbl="revTx" presStyleIdx="1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ED263A-2F80-434E-8F4E-423587CA4E26}" type="pres">
      <dgm:prSet presAssocID="{9DC9FA44-F258-438D-ABF2-CA7D59F0A1F0}" presName="parallelogramComposite" presStyleCnt="0"/>
      <dgm:spPr/>
    </dgm:pt>
    <dgm:pt modelId="{8F0FC631-5630-4459-9E8A-04C12B7841EC}" type="pres">
      <dgm:prSet presAssocID="{9DC9FA44-F258-438D-ABF2-CA7D59F0A1F0}" presName="parallelogram1" presStyleLbl="alignNode1" presStyleIdx="7" presStyleCnt="49"/>
      <dgm:spPr/>
    </dgm:pt>
    <dgm:pt modelId="{D0432523-72BB-4355-AA0B-97EDCB25C4FC}" type="pres">
      <dgm:prSet presAssocID="{9DC9FA44-F258-438D-ABF2-CA7D59F0A1F0}" presName="parallelogram2" presStyleLbl="alignNode1" presStyleIdx="8" presStyleCnt="49"/>
      <dgm:spPr/>
    </dgm:pt>
    <dgm:pt modelId="{FEB1E02E-E6E5-47E8-82DB-D8C9AD01D0E8}" type="pres">
      <dgm:prSet presAssocID="{9DC9FA44-F258-438D-ABF2-CA7D59F0A1F0}" presName="parallelogram3" presStyleLbl="alignNode1" presStyleIdx="9" presStyleCnt="49"/>
      <dgm:spPr/>
    </dgm:pt>
    <dgm:pt modelId="{0E4B58C0-D9F7-4D86-B42F-CDB46B06FE24}" type="pres">
      <dgm:prSet presAssocID="{9DC9FA44-F258-438D-ABF2-CA7D59F0A1F0}" presName="parallelogram4" presStyleLbl="alignNode1" presStyleIdx="10" presStyleCnt="49"/>
      <dgm:spPr/>
    </dgm:pt>
    <dgm:pt modelId="{772A8667-50D7-4044-92A6-BEB059A3D7A0}" type="pres">
      <dgm:prSet presAssocID="{9DC9FA44-F258-438D-ABF2-CA7D59F0A1F0}" presName="parallelogram5" presStyleLbl="alignNode1" presStyleIdx="11" presStyleCnt="49"/>
      <dgm:spPr/>
    </dgm:pt>
    <dgm:pt modelId="{1B087A5A-FD39-42FA-A56C-F6452E09AED4}" type="pres">
      <dgm:prSet presAssocID="{9DC9FA44-F258-438D-ABF2-CA7D59F0A1F0}" presName="parallelogram6" presStyleLbl="alignNode1" presStyleIdx="12" presStyleCnt="49"/>
      <dgm:spPr/>
    </dgm:pt>
    <dgm:pt modelId="{EB184F65-38A2-4944-94BF-2DCB7F9F9A77}" type="pres">
      <dgm:prSet presAssocID="{9DC9FA44-F258-438D-ABF2-CA7D59F0A1F0}" presName="parallelogram7" presStyleLbl="alignNode1" presStyleIdx="13" presStyleCnt="49"/>
      <dgm:spPr/>
    </dgm:pt>
    <dgm:pt modelId="{766A9574-C2A1-4A28-9D11-3589751B5BB3}" type="pres">
      <dgm:prSet presAssocID="{8109DA4E-919F-44E5-8E0D-6264CAB2395A}" presName="sibTrans" presStyleCnt="0"/>
      <dgm:spPr/>
    </dgm:pt>
    <dgm:pt modelId="{9DFE1CF6-2EF4-4AB5-8318-482F954F0280}" type="pres">
      <dgm:prSet presAssocID="{1DE3478D-E4E3-4999-B0B2-4F41A253EA57}" presName="parenttextcomposite" presStyleCnt="0"/>
      <dgm:spPr/>
    </dgm:pt>
    <dgm:pt modelId="{6DAFA232-E3A1-4BA0-9964-99542003C738}" type="pres">
      <dgm:prSet presAssocID="{1DE3478D-E4E3-4999-B0B2-4F41A253EA57}" presName="parenttext" presStyleLbl="revTx" presStyleIdx="2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CD239B-FF2F-4ABC-B1A7-BEE642A1D551}" type="pres">
      <dgm:prSet presAssocID="{1DE3478D-E4E3-4999-B0B2-4F41A253EA57}" presName="parallelogramComposite" presStyleCnt="0"/>
      <dgm:spPr/>
    </dgm:pt>
    <dgm:pt modelId="{43AF5889-06EB-4776-9207-64B6FE19751A}" type="pres">
      <dgm:prSet presAssocID="{1DE3478D-E4E3-4999-B0B2-4F41A253EA57}" presName="parallelogram1" presStyleLbl="alignNode1" presStyleIdx="14" presStyleCnt="49"/>
      <dgm:spPr/>
    </dgm:pt>
    <dgm:pt modelId="{70F75979-0315-479F-A9E6-A0992E34C9DB}" type="pres">
      <dgm:prSet presAssocID="{1DE3478D-E4E3-4999-B0B2-4F41A253EA57}" presName="parallelogram2" presStyleLbl="alignNode1" presStyleIdx="15" presStyleCnt="49"/>
      <dgm:spPr/>
    </dgm:pt>
    <dgm:pt modelId="{E6A2CA09-61CF-468B-889C-1AE7DF8665E7}" type="pres">
      <dgm:prSet presAssocID="{1DE3478D-E4E3-4999-B0B2-4F41A253EA57}" presName="parallelogram3" presStyleLbl="alignNode1" presStyleIdx="16" presStyleCnt="49"/>
      <dgm:spPr/>
    </dgm:pt>
    <dgm:pt modelId="{843348A2-87A4-4968-9268-289232ABB938}" type="pres">
      <dgm:prSet presAssocID="{1DE3478D-E4E3-4999-B0B2-4F41A253EA57}" presName="parallelogram4" presStyleLbl="alignNode1" presStyleIdx="17" presStyleCnt="49"/>
      <dgm:spPr/>
    </dgm:pt>
    <dgm:pt modelId="{C67C8CDB-9C87-46F9-8AB7-4A142A874396}" type="pres">
      <dgm:prSet presAssocID="{1DE3478D-E4E3-4999-B0B2-4F41A253EA57}" presName="parallelogram5" presStyleLbl="alignNode1" presStyleIdx="18" presStyleCnt="49"/>
      <dgm:spPr/>
    </dgm:pt>
    <dgm:pt modelId="{E18208E9-7C82-4E81-8EAA-BAE66B67DB1D}" type="pres">
      <dgm:prSet presAssocID="{1DE3478D-E4E3-4999-B0B2-4F41A253EA57}" presName="parallelogram6" presStyleLbl="alignNode1" presStyleIdx="19" presStyleCnt="49"/>
      <dgm:spPr/>
    </dgm:pt>
    <dgm:pt modelId="{7CC18B04-7C7A-42B1-8EC3-FFBAF78877FA}" type="pres">
      <dgm:prSet presAssocID="{1DE3478D-E4E3-4999-B0B2-4F41A253EA57}" presName="parallelogram7" presStyleLbl="alignNode1" presStyleIdx="20" presStyleCnt="49"/>
      <dgm:spPr/>
    </dgm:pt>
    <dgm:pt modelId="{33784979-DB20-4B46-9624-B1A3DD2677A4}" type="pres">
      <dgm:prSet presAssocID="{362481D9-650C-4FF3-812D-9AC52E569E22}" presName="sibTrans" presStyleCnt="0"/>
      <dgm:spPr/>
    </dgm:pt>
    <dgm:pt modelId="{ACACD722-F515-491C-BD50-7DA7FF8E3EDD}" type="pres">
      <dgm:prSet presAssocID="{735B8CBE-BC20-494B-BF37-A13E4FCF75BA}" presName="parenttextcomposite" presStyleCnt="0"/>
      <dgm:spPr/>
    </dgm:pt>
    <dgm:pt modelId="{D5FDDC0F-FA18-41E3-82A3-8FBFFC557C9F}" type="pres">
      <dgm:prSet presAssocID="{735B8CBE-BC20-494B-BF37-A13E4FCF75BA}" presName="parenttext" presStyleLbl="revTx" presStyleIdx="3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56934-74E8-49B9-92C4-CA99807E81FB}" type="pres">
      <dgm:prSet presAssocID="{735B8CBE-BC20-494B-BF37-A13E4FCF75BA}" presName="parallelogramComposite" presStyleCnt="0"/>
      <dgm:spPr/>
    </dgm:pt>
    <dgm:pt modelId="{288A270A-FA72-4613-9B4D-8E66F9A92BEE}" type="pres">
      <dgm:prSet presAssocID="{735B8CBE-BC20-494B-BF37-A13E4FCF75BA}" presName="parallelogram1" presStyleLbl="alignNode1" presStyleIdx="21" presStyleCnt="49"/>
      <dgm:spPr/>
    </dgm:pt>
    <dgm:pt modelId="{77C2590E-2828-4EF0-8943-70B7CD057E02}" type="pres">
      <dgm:prSet presAssocID="{735B8CBE-BC20-494B-BF37-A13E4FCF75BA}" presName="parallelogram2" presStyleLbl="alignNode1" presStyleIdx="22" presStyleCnt="49"/>
      <dgm:spPr/>
    </dgm:pt>
    <dgm:pt modelId="{8456C035-D2F4-47A5-A616-EAE69617DAD8}" type="pres">
      <dgm:prSet presAssocID="{735B8CBE-BC20-494B-BF37-A13E4FCF75BA}" presName="parallelogram3" presStyleLbl="alignNode1" presStyleIdx="23" presStyleCnt="49"/>
      <dgm:spPr/>
    </dgm:pt>
    <dgm:pt modelId="{AFAE0CF7-9CB2-4E1A-A65D-FB3E65157007}" type="pres">
      <dgm:prSet presAssocID="{735B8CBE-BC20-494B-BF37-A13E4FCF75BA}" presName="parallelogram4" presStyleLbl="alignNode1" presStyleIdx="24" presStyleCnt="49"/>
      <dgm:spPr/>
    </dgm:pt>
    <dgm:pt modelId="{2ABBE0C0-C873-47DF-9D03-96511E7DA5E9}" type="pres">
      <dgm:prSet presAssocID="{735B8CBE-BC20-494B-BF37-A13E4FCF75BA}" presName="parallelogram5" presStyleLbl="alignNode1" presStyleIdx="25" presStyleCnt="49"/>
      <dgm:spPr/>
    </dgm:pt>
    <dgm:pt modelId="{0A7FE6A7-816C-4027-9E59-73E99442D602}" type="pres">
      <dgm:prSet presAssocID="{735B8CBE-BC20-494B-BF37-A13E4FCF75BA}" presName="parallelogram6" presStyleLbl="alignNode1" presStyleIdx="26" presStyleCnt="49"/>
      <dgm:spPr/>
    </dgm:pt>
    <dgm:pt modelId="{C2308400-7F79-4313-A2A3-C1352D61936A}" type="pres">
      <dgm:prSet presAssocID="{735B8CBE-BC20-494B-BF37-A13E4FCF75BA}" presName="parallelogram7" presStyleLbl="alignNode1" presStyleIdx="27" presStyleCnt="49"/>
      <dgm:spPr/>
    </dgm:pt>
    <dgm:pt modelId="{CAAEB4B8-8805-49C1-B835-DB76397DE270}" type="pres">
      <dgm:prSet presAssocID="{9BFE8531-5E38-4C3C-9E87-459927AF7890}" presName="sibTrans" presStyleCnt="0"/>
      <dgm:spPr/>
    </dgm:pt>
    <dgm:pt modelId="{A596BC20-CF0D-483B-9293-35A53107C7F5}" type="pres">
      <dgm:prSet presAssocID="{68388B3D-4153-48C8-B183-09DF42D0D160}" presName="parenttextcomposite" presStyleCnt="0"/>
      <dgm:spPr/>
    </dgm:pt>
    <dgm:pt modelId="{2BB14B6E-0260-4AC9-8269-00436B079222}" type="pres">
      <dgm:prSet presAssocID="{68388B3D-4153-48C8-B183-09DF42D0D160}" presName="parenttext" presStyleLbl="revTx" presStyleIdx="4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AE2AB9-5D5D-4995-BEB4-7B0012D0B724}" type="pres">
      <dgm:prSet presAssocID="{68388B3D-4153-48C8-B183-09DF42D0D160}" presName="parallelogramComposite" presStyleCnt="0"/>
      <dgm:spPr/>
    </dgm:pt>
    <dgm:pt modelId="{53394988-BC4F-4DF1-A991-6022D6E5FC95}" type="pres">
      <dgm:prSet presAssocID="{68388B3D-4153-48C8-B183-09DF42D0D160}" presName="parallelogram1" presStyleLbl="alignNode1" presStyleIdx="28" presStyleCnt="49"/>
      <dgm:spPr/>
    </dgm:pt>
    <dgm:pt modelId="{355D1836-C927-4526-A90D-7176135535EB}" type="pres">
      <dgm:prSet presAssocID="{68388B3D-4153-48C8-B183-09DF42D0D160}" presName="parallelogram2" presStyleLbl="alignNode1" presStyleIdx="29" presStyleCnt="49"/>
      <dgm:spPr/>
    </dgm:pt>
    <dgm:pt modelId="{D05D0452-52D4-4C58-8B95-326DA6995DDF}" type="pres">
      <dgm:prSet presAssocID="{68388B3D-4153-48C8-B183-09DF42D0D160}" presName="parallelogram3" presStyleLbl="alignNode1" presStyleIdx="30" presStyleCnt="49"/>
      <dgm:spPr/>
    </dgm:pt>
    <dgm:pt modelId="{462DE2C1-8F69-4E78-81DE-2C048452BA12}" type="pres">
      <dgm:prSet presAssocID="{68388B3D-4153-48C8-B183-09DF42D0D160}" presName="parallelogram4" presStyleLbl="alignNode1" presStyleIdx="31" presStyleCnt="49"/>
      <dgm:spPr/>
    </dgm:pt>
    <dgm:pt modelId="{E72DC23E-0879-42CB-BC5A-155B67E43910}" type="pres">
      <dgm:prSet presAssocID="{68388B3D-4153-48C8-B183-09DF42D0D160}" presName="parallelogram5" presStyleLbl="alignNode1" presStyleIdx="32" presStyleCnt="49"/>
      <dgm:spPr/>
    </dgm:pt>
    <dgm:pt modelId="{22CF6140-A19E-49A6-87AF-6AFAA1A0C991}" type="pres">
      <dgm:prSet presAssocID="{68388B3D-4153-48C8-B183-09DF42D0D160}" presName="parallelogram6" presStyleLbl="alignNode1" presStyleIdx="33" presStyleCnt="49"/>
      <dgm:spPr/>
    </dgm:pt>
    <dgm:pt modelId="{CF0724D7-7EFA-4590-AB72-90F49ECFA655}" type="pres">
      <dgm:prSet presAssocID="{68388B3D-4153-48C8-B183-09DF42D0D160}" presName="parallelogram7" presStyleLbl="alignNode1" presStyleIdx="34" presStyleCnt="49"/>
      <dgm:spPr/>
    </dgm:pt>
    <dgm:pt modelId="{E909EB05-8A72-4330-A704-3C6EE910E35A}" type="pres">
      <dgm:prSet presAssocID="{FF50F9B8-EF41-4B99-A0DE-C8194690AA05}" presName="sibTrans" presStyleCnt="0"/>
      <dgm:spPr/>
    </dgm:pt>
    <dgm:pt modelId="{8B2CF1CD-E18D-4715-8AA6-45971EE467A4}" type="pres">
      <dgm:prSet presAssocID="{3E514D4F-7D5C-4EDA-A84D-2D59FE65B0D2}" presName="parenttextcomposite" presStyleCnt="0"/>
      <dgm:spPr/>
    </dgm:pt>
    <dgm:pt modelId="{7230B9EB-0D61-484A-8675-BCEF7CAA4AD6}" type="pres">
      <dgm:prSet presAssocID="{3E514D4F-7D5C-4EDA-A84D-2D59FE65B0D2}" presName="parenttext" presStyleLbl="revTx" presStyleIdx="5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B2FFD0-CCE0-424B-8668-D12874D1396B}" type="pres">
      <dgm:prSet presAssocID="{3E514D4F-7D5C-4EDA-A84D-2D59FE65B0D2}" presName="parallelogramComposite" presStyleCnt="0"/>
      <dgm:spPr/>
    </dgm:pt>
    <dgm:pt modelId="{79CC94C5-7B32-42B8-AA6C-C220B290A79C}" type="pres">
      <dgm:prSet presAssocID="{3E514D4F-7D5C-4EDA-A84D-2D59FE65B0D2}" presName="parallelogram1" presStyleLbl="alignNode1" presStyleIdx="35" presStyleCnt="49"/>
      <dgm:spPr/>
    </dgm:pt>
    <dgm:pt modelId="{66974B9B-CA8E-46F0-BFEA-7DBB0DDEF129}" type="pres">
      <dgm:prSet presAssocID="{3E514D4F-7D5C-4EDA-A84D-2D59FE65B0D2}" presName="parallelogram2" presStyleLbl="alignNode1" presStyleIdx="36" presStyleCnt="49"/>
      <dgm:spPr/>
    </dgm:pt>
    <dgm:pt modelId="{9CEA6AD7-521F-46C0-9F51-51276CC9F423}" type="pres">
      <dgm:prSet presAssocID="{3E514D4F-7D5C-4EDA-A84D-2D59FE65B0D2}" presName="parallelogram3" presStyleLbl="alignNode1" presStyleIdx="37" presStyleCnt="49"/>
      <dgm:spPr/>
    </dgm:pt>
    <dgm:pt modelId="{D5796B77-47E5-4D1D-9FA3-9614212EEC33}" type="pres">
      <dgm:prSet presAssocID="{3E514D4F-7D5C-4EDA-A84D-2D59FE65B0D2}" presName="parallelogram4" presStyleLbl="alignNode1" presStyleIdx="38" presStyleCnt="49"/>
      <dgm:spPr/>
    </dgm:pt>
    <dgm:pt modelId="{74D3D3A4-AAAE-4C71-982F-4276ACA492C0}" type="pres">
      <dgm:prSet presAssocID="{3E514D4F-7D5C-4EDA-A84D-2D59FE65B0D2}" presName="parallelogram5" presStyleLbl="alignNode1" presStyleIdx="39" presStyleCnt="49"/>
      <dgm:spPr/>
    </dgm:pt>
    <dgm:pt modelId="{15925DCA-E890-4259-9CD9-FEB5D55A97EC}" type="pres">
      <dgm:prSet presAssocID="{3E514D4F-7D5C-4EDA-A84D-2D59FE65B0D2}" presName="parallelogram6" presStyleLbl="alignNode1" presStyleIdx="40" presStyleCnt="49"/>
      <dgm:spPr/>
    </dgm:pt>
    <dgm:pt modelId="{36FE99F8-724E-4BC7-9888-99B5ECC6776E}" type="pres">
      <dgm:prSet presAssocID="{3E514D4F-7D5C-4EDA-A84D-2D59FE65B0D2}" presName="parallelogram7" presStyleLbl="alignNode1" presStyleIdx="41" presStyleCnt="49"/>
      <dgm:spPr/>
    </dgm:pt>
    <dgm:pt modelId="{4C316EF5-D283-4AE9-8EAA-84E6591AC424}" type="pres">
      <dgm:prSet presAssocID="{4B2CA95D-5683-47CD-9035-1D1C556717D3}" presName="sibTrans" presStyleCnt="0"/>
      <dgm:spPr/>
    </dgm:pt>
    <dgm:pt modelId="{BC13BD47-E9BB-41B0-8DEC-CD639BD9F1E2}" type="pres">
      <dgm:prSet presAssocID="{782A0746-5089-4AE5-9251-401976B7525F}" presName="parenttextcomposite" presStyleCnt="0"/>
      <dgm:spPr/>
    </dgm:pt>
    <dgm:pt modelId="{C3F88E2C-856A-438D-9D8E-714F7C44B60D}" type="pres">
      <dgm:prSet presAssocID="{782A0746-5089-4AE5-9251-401976B7525F}" presName="parenttext" presStyleLbl="revTx" presStyleIdx="6" presStyleCnt="7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DF6B00-B58D-4964-90B5-EF2C5B426DBD}" type="pres">
      <dgm:prSet presAssocID="{782A0746-5089-4AE5-9251-401976B7525F}" presName="parallelogramComposite" presStyleCnt="0"/>
      <dgm:spPr/>
    </dgm:pt>
    <dgm:pt modelId="{4F50B2AD-23A3-4273-9891-85057A505362}" type="pres">
      <dgm:prSet presAssocID="{782A0746-5089-4AE5-9251-401976B7525F}" presName="parallelogram1" presStyleLbl="alignNode1" presStyleIdx="42" presStyleCnt="49"/>
      <dgm:spPr/>
    </dgm:pt>
    <dgm:pt modelId="{65D3E2F4-3DA0-4032-A0CF-3167A539AEA8}" type="pres">
      <dgm:prSet presAssocID="{782A0746-5089-4AE5-9251-401976B7525F}" presName="parallelogram2" presStyleLbl="alignNode1" presStyleIdx="43" presStyleCnt="49"/>
      <dgm:spPr/>
    </dgm:pt>
    <dgm:pt modelId="{1F390DBB-0A9E-47E5-B3DE-5DEADBB9230D}" type="pres">
      <dgm:prSet presAssocID="{782A0746-5089-4AE5-9251-401976B7525F}" presName="parallelogram3" presStyleLbl="alignNode1" presStyleIdx="44" presStyleCnt="49"/>
      <dgm:spPr/>
    </dgm:pt>
    <dgm:pt modelId="{5F214BBE-A931-47D5-88F2-A6DAD426C059}" type="pres">
      <dgm:prSet presAssocID="{782A0746-5089-4AE5-9251-401976B7525F}" presName="parallelogram4" presStyleLbl="alignNode1" presStyleIdx="45" presStyleCnt="49"/>
      <dgm:spPr/>
    </dgm:pt>
    <dgm:pt modelId="{4D74BC4C-79F0-47E0-B16B-BA5E9EFC6CD8}" type="pres">
      <dgm:prSet presAssocID="{782A0746-5089-4AE5-9251-401976B7525F}" presName="parallelogram5" presStyleLbl="alignNode1" presStyleIdx="46" presStyleCnt="49"/>
      <dgm:spPr/>
    </dgm:pt>
    <dgm:pt modelId="{C441F8A2-AF59-460C-A8FE-48CB35FF7E70}" type="pres">
      <dgm:prSet presAssocID="{782A0746-5089-4AE5-9251-401976B7525F}" presName="parallelogram6" presStyleLbl="alignNode1" presStyleIdx="47" presStyleCnt="49"/>
      <dgm:spPr/>
    </dgm:pt>
    <dgm:pt modelId="{EAA95D0B-2A6F-4187-9EA1-9A6F489A9A58}" type="pres">
      <dgm:prSet presAssocID="{782A0746-5089-4AE5-9251-401976B7525F}" presName="parallelogram7" presStyleLbl="alignNode1" presStyleIdx="48" presStyleCnt="49"/>
      <dgm:spPr/>
    </dgm:pt>
  </dgm:ptLst>
  <dgm:cxnLst>
    <dgm:cxn modelId="{DB72B176-FBC1-47E6-953D-A41779BAEF21}" type="presOf" srcId="{782A0746-5089-4AE5-9251-401976B7525F}" destId="{C3F88E2C-856A-438D-9D8E-714F7C44B60D}" srcOrd="0" destOrd="0" presId="urn:microsoft.com/office/officeart/2008/layout/VerticalAccentList"/>
    <dgm:cxn modelId="{4D7595DC-D926-4443-87C0-AC2E3F978F67}" type="presOf" srcId="{68388B3D-4153-48C8-B183-09DF42D0D160}" destId="{2BB14B6E-0260-4AC9-8269-00436B079222}" srcOrd="0" destOrd="0" presId="urn:microsoft.com/office/officeart/2008/layout/VerticalAccentList"/>
    <dgm:cxn modelId="{8F56311E-760A-401A-A551-3F08384261D3}" type="presOf" srcId="{1DE3478D-E4E3-4999-B0B2-4F41A253EA57}" destId="{6DAFA232-E3A1-4BA0-9964-99542003C738}" srcOrd="0" destOrd="0" presId="urn:microsoft.com/office/officeart/2008/layout/VerticalAccentList"/>
    <dgm:cxn modelId="{972A6C2C-E1D9-430D-849F-DB9939E7960C}" srcId="{523BE19D-AAD9-4940-BF16-23583C141C64}" destId="{9DC9FA44-F258-438D-ABF2-CA7D59F0A1F0}" srcOrd="1" destOrd="0" parTransId="{F7EF4695-4671-488C-9253-664763FE2F77}" sibTransId="{8109DA4E-919F-44E5-8E0D-6264CAB2395A}"/>
    <dgm:cxn modelId="{D99AD90F-DC51-48C2-9EB6-D705BADCD7E5}" type="presOf" srcId="{9DC9FA44-F258-438D-ABF2-CA7D59F0A1F0}" destId="{04780671-D790-4191-B131-BAA645931DDB}" srcOrd="0" destOrd="0" presId="urn:microsoft.com/office/officeart/2008/layout/VerticalAccentList"/>
    <dgm:cxn modelId="{F106CDDD-EC5B-44AA-9FDC-87A865A7CDBD}" srcId="{523BE19D-AAD9-4940-BF16-23583C141C64}" destId="{1DE3478D-E4E3-4999-B0B2-4F41A253EA57}" srcOrd="2" destOrd="0" parTransId="{3B3A5E37-B36C-40A7-A147-41253F149E35}" sibTransId="{362481D9-650C-4FF3-812D-9AC52E569E22}"/>
    <dgm:cxn modelId="{8C46876E-3010-4D0A-B09D-E9C3FA280759}" srcId="{523BE19D-AAD9-4940-BF16-23583C141C64}" destId="{782A0746-5089-4AE5-9251-401976B7525F}" srcOrd="6" destOrd="0" parTransId="{8AF32631-3570-4A81-9B15-268208496398}" sibTransId="{6ECAE645-3114-4735-ABE2-4AD6DD0593E8}"/>
    <dgm:cxn modelId="{D0D47222-3805-4F82-AA8B-17C01E4F1F54}" type="presOf" srcId="{C75C7029-BC54-4837-B025-D46CED1CE045}" destId="{4B7A49D6-9BFB-467D-8DF9-DE98976C1486}" srcOrd="0" destOrd="0" presId="urn:microsoft.com/office/officeart/2008/layout/VerticalAccentList"/>
    <dgm:cxn modelId="{4CD40380-C6D2-4D8D-9A5C-C122CB4C670F}" srcId="{523BE19D-AAD9-4940-BF16-23583C141C64}" destId="{C75C7029-BC54-4837-B025-D46CED1CE045}" srcOrd="0" destOrd="0" parTransId="{6402B6D0-BE3B-4134-892E-CC2EECA8E80C}" sibTransId="{1B2C528A-18F3-44CD-A62B-E2248EE97592}"/>
    <dgm:cxn modelId="{8D6C14FB-DD6A-4504-96F1-8B161FD43726}" type="presOf" srcId="{3E514D4F-7D5C-4EDA-A84D-2D59FE65B0D2}" destId="{7230B9EB-0D61-484A-8675-BCEF7CAA4AD6}" srcOrd="0" destOrd="0" presId="urn:microsoft.com/office/officeart/2008/layout/VerticalAccentList"/>
    <dgm:cxn modelId="{8A34B5AB-28DD-418A-842B-5A1AE581FF53}" type="presOf" srcId="{735B8CBE-BC20-494B-BF37-A13E4FCF75BA}" destId="{D5FDDC0F-FA18-41E3-82A3-8FBFFC557C9F}" srcOrd="0" destOrd="0" presId="urn:microsoft.com/office/officeart/2008/layout/VerticalAccentList"/>
    <dgm:cxn modelId="{58BEEA90-402B-4E6A-BEC0-301EF6BF5F8D}" srcId="{523BE19D-AAD9-4940-BF16-23583C141C64}" destId="{3E514D4F-7D5C-4EDA-A84D-2D59FE65B0D2}" srcOrd="5" destOrd="0" parTransId="{5B92AF84-82D7-43E2-A308-542D1CF51965}" sibTransId="{4B2CA95D-5683-47CD-9035-1D1C556717D3}"/>
    <dgm:cxn modelId="{D5DA8EA3-9580-4306-A2BD-32F20E93122E}" type="presOf" srcId="{523BE19D-AAD9-4940-BF16-23583C141C64}" destId="{BEE64532-4917-426D-BF5B-7B01F9AA5327}" srcOrd="0" destOrd="0" presId="urn:microsoft.com/office/officeart/2008/layout/VerticalAccentList"/>
    <dgm:cxn modelId="{A3A43BCE-0632-4D11-AB06-B061AAB208C9}" srcId="{523BE19D-AAD9-4940-BF16-23583C141C64}" destId="{735B8CBE-BC20-494B-BF37-A13E4FCF75BA}" srcOrd="3" destOrd="0" parTransId="{D468BE39-BFDA-4F2F-A0BB-A2500DCF28E6}" sibTransId="{9BFE8531-5E38-4C3C-9E87-459927AF7890}"/>
    <dgm:cxn modelId="{4D74300A-B377-43E5-A1A4-51740C49F2B2}" srcId="{523BE19D-AAD9-4940-BF16-23583C141C64}" destId="{68388B3D-4153-48C8-B183-09DF42D0D160}" srcOrd="4" destOrd="0" parTransId="{CB5B4B67-5C3E-460A-AE8B-7546EAFBC8E2}" sibTransId="{FF50F9B8-EF41-4B99-A0DE-C8194690AA05}"/>
    <dgm:cxn modelId="{E1EF603E-CEAC-4D80-8948-C747043840B9}" type="presParOf" srcId="{BEE64532-4917-426D-BF5B-7B01F9AA5327}" destId="{5CED120F-01BD-4C17-B1D8-64F39702B9FC}" srcOrd="0" destOrd="0" presId="urn:microsoft.com/office/officeart/2008/layout/VerticalAccentList"/>
    <dgm:cxn modelId="{0E0D8862-0412-424D-99B0-40346FCDE78F}" type="presParOf" srcId="{5CED120F-01BD-4C17-B1D8-64F39702B9FC}" destId="{4B7A49D6-9BFB-467D-8DF9-DE98976C1486}" srcOrd="0" destOrd="0" presId="urn:microsoft.com/office/officeart/2008/layout/VerticalAccentList"/>
    <dgm:cxn modelId="{62070720-D3B1-41DA-A4DA-9AEAC360C7CA}" type="presParOf" srcId="{BEE64532-4917-426D-BF5B-7B01F9AA5327}" destId="{A6FF2F8F-0227-41C5-8C7A-71744B83C4BB}" srcOrd="1" destOrd="0" presId="urn:microsoft.com/office/officeart/2008/layout/VerticalAccentList"/>
    <dgm:cxn modelId="{6A2F407B-2149-4E7B-9956-D7FFC1A7D606}" type="presParOf" srcId="{A6FF2F8F-0227-41C5-8C7A-71744B83C4BB}" destId="{4DC2BEAF-D8B5-4275-9F93-9BFC195D6B90}" srcOrd="0" destOrd="0" presId="urn:microsoft.com/office/officeart/2008/layout/VerticalAccentList"/>
    <dgm:cxn modelId="{20C86EEB-E904-446D-8E30-A88916A2D0E9}" type="presParOf" srcId="{A6FF2F8F-0227-41C5-8C7A-71744B83C4BB}" destId="{B8B41F0C-1151-4258-A590-F6640D7574FC}" srcOrd="1" destOrd="0" presId="urn:microsoft.com/office/officeart/2008/layout/VerticalAccentList"/>
    <dgm:cxn modelId="{20649C59-598D-4CF6-94DE-2299F6307314}" type="presParOf" srcId="{A6FF2F8F-0227-41C5-8C7A-71744B83C4BB}" destId="{AC0264D5-60D2-41D5-AD0C-6667E172D7F5}" srcOrd="2" destOrd="0" presId="urn:microsoft.com/office/officeart/2008/layout/VerticalAccentList"/>
    <dgm:cxn modelId="{46C280A9-E41C-489B-9381-B97B6EF3B90F}" type="presParOf" srcId="{A6FF2F8F-0227-41C5-8C7A-71744B83C4BB}" destId="{4DC1D72B-1422-4186-9966-931DF790CA6C}" srcOrd="3" destOrd="0" presId="urn:microsoft.com/office/officeart/2008/layout/VerticalAccentList"/>
    <dgm:cxn modelId="{4A8DD149-E750-4F91-9935-BF91E73B2ACF}" type="presParOf" srcId="{A6FF2F8F-0227-41C5-8C7A-71744B83C4BB}" destId="{D5158E77-ACC7-4E68-8500-B26809825655}" srcOrd="4" destOrd="0" presId="urn:microsoft.com/office/officeart/2008/layout/VerticalAccentList"/>
    <dgm:cxn modelId="{1D522D1C-4884-4767-A98D-F4C6C280ED8E}" type="presParOf" srcId="{A6FF2F8F-0227-41C5-8C7A-71744B83C4BB}" destId="{6840E663-730C-4812-B1DA-84108C7DCC85}" srcOrd="5" destOrd="0" presId="urn:microsoft.com/office/officeart/2008/layout/VerticalAccentList"/>
    <dgm:cxn modelId="{137B6B48-618E-433D-BF95-E347602D34E8}" type="presParOf" srcId="{A6FF2F8F-0227-41C5-8C7A-71744B83C4BB}" destId="{2615C6BC-8E9A-4DF0-AEDC-912CE93B1AD8}" srcOrd="6" destOrd="0" presId="urn:microsoft.com/office/officeart/2008/layout/VerticalAccentList"/>
    <dgm:cxn modelId="{F6A48BAE-404E-42B2-8387-0024E9EA192F}" type="presParOf" srcId="{BEE64532-4917-426D-BF5B-7B01F9AA5327}" destId="{F18D3489-2843-4BDA-BF73-2335FD027695}" srcOrd="2" destOrd="0" presId="urn:microsoft.com/office/officeart/2008/layout/VerticalAccentList"/>
    <dgm:cxn modelId="{5F548E50-F06E-4667-AF5C-A21A530C2A76}" type="presParOf" srcId="{BEE64532-4917-426D-BF5B-7B01F9AA5327}" destId="{B3DA95DB-EA99-48E7-BF60-4C0F72DF37C0}" srcOrd="3" destOrd="0" presId="urn:microsoft.com/office/officeart/2008/layout/VerticalAccentList"/>
    <dgm:cxn modelId="{6ED34558-9977-4ED1-9220-4F159B420380}" type="presParOf" srcId="{B3DA95DB-EA99-48E7-BF60-4C0F72DF37C0}" destId="{04780671-D790-4191-B131-BAA645931DDB}" srcOrd="0" destOrd="0" presId="urn:microsoft.com/office/officeart/2008/layout/VerticalAccentList"/>
    <dgm:cxn modelId="{A13FE12C-3FAC-42CB-92A8-80990AB4F80F}" type="presParOf" srcId="{BEE64532-4917-426D-BF5B-7B01F9AA5327}" destId="{C6ED263A-2F80-434E-8F4E-423587CA4E26}" srcOrd="4" destOrd="0" presId="urn:microsoft.com/office/officeart/2008/layout/VerticalAccentList"/>
    <dgm:cxn modelId="{69527083-F19D-4FDB-911B-8DE11C52CFEA}" type="presParOf" srcId="{C6ED263A-2F80-434E-8F4E-423587CA4E26}" destId="{8F0FC631-5630-4459-9E8A-04C12B7841EC}" srcOrd="0" destOrd="0" presId="urn:microsoft.com/office/officeart/2008/layout/VerticalAccentList"/>
    <dgm:cxn modelId="{EC2ECC2F-F8A0-4728-809B-2CABC79FC2E0}" type="presParOf" srcId="{C6ED263A-2F80-434E-8F4E-423587CA4E26}" destId="{D0432523-72BB-4355-AA0B-97EDCB25C4FC}" srcOrd="1" destOrd="0" presId="urn:microsoft.com/office/officeart/2008/layout/VerticalAccentList"/>
    <dgm:cxn modelId="{DFAA68EB-C10B-46D7-9E5A-CDD22057992B}" type="presParOf" srcId="{C6ED263A-2F80-434E-8F4E-423587CA4E26}" destId="{FEB1E02E-E6E5-47E8-82DB-D8C9AD01D0E8}" srcOrd="2" destOrd="0" presId="urn:microsoft.com/office/officeart/2008/layout/VerticalAccentList"/>
    <dgm:cxn modelId="{C1B38A3F-4DA8-440A-89C6-0C1E1FD2DE75}" type="presParOf" srcId="{C6ED263A-2F80-434E-8F4E-423587CA4E26}" destId="{0E4B58C0-D9F7-4D86-B42F-CDB46B06FE24}" srcOrd="3" destOrd="0" presId="urn:microsoft.com/office/officeart/2008/layout/VerticalAccentList"/>
    <dgm:cxn modelId="{93CAEBC2-6E80-40C8-82E5-598042E29C21}" type="presParOf" srcId="{C6ED263A-2F80-434E-8F4E-423587CA4E26}" destId="{772A8667-50D7-4044-92A6-BEB059A3D7A0}" srcOrd="4" destOrd="0" presId="urn:microsoft.com/office/officeart/2008/layout/VerticalAccentList"/>
    <dgm:cxn modelId="{5D7F6F1B-A464-423D-A4BC-3E69D30D71D5}" type="presParOf" srcId="{C6ED263A-2F80-434E-8F4E-423587CA4E26}" destId="{1B087A5A-FD39-42FA-A56C-F6452E09AED4}" srcOrd="5" destOrd="0" presId="urn:microsoft.com/office/officeart/2008/layout/VerticalAccentList"/>
    <dgm:cxn modelId="{A2018812-5DE5-498C-881C-B16FCFB02051}" type="presParOf" srcId="{C6ED263A-2F80-434E-8F4E-423587CA4E26}" destId="{EB184F65-38A2-4944-94BF-2DCB7F9F9A77}" srcOrd="6" destOrd="0" presId="urn:microsoft.com/office/officeart/2008/layout/VerticalAccentList"/>
    <dgm:cxn modelId="{A46945F1-C7B9-4D3C-8D25-7B32F71A9172}" type="presParOf" srcId="{BEE64532-4917-426D-BF5B-7B01F9AA5327}" destId="{766A9574-C2A1-4A28-9D11-3589751B5BB3}" srcOrd="5" destOrd="0" presId="urn:microsoft.com/office/officeart/2008/layout/VerticalAccentList"/>
    <dgm:cxn modelId="{38A8A0B3-2FE4-48CB-9B79-0B1E7C969F81}" type="presParOf" srcId="{BEE64532-4917-426D-BF5B-7B01F9AA5327}" destId="{9DFE1CF6-2EF4-4AB5-8318-482F954F0280}" srcOrd="6" destOrd="0" presId="urn:microsoft.com/office/officeart/2008/layout/VerticalAccentList"/>
    <dgm:cxn modelId="{FC9FA891-73D3-4EEF-A343-05D7AD6F0B13}" type="presParOf" srcId="{9DFE1CF6-2EF4-4AB5-8318-482F954F0280}" destId="{6DAFA232-E3A1-4BA0-9964-99542003C738}" srcOrd="0" destOrd="0" presId="urn:microsoft.com/office/officeart/2008/layout/VerticalAccentList"/>
    <dgm:cxn modelId="{465E32CE-C4FA-4442-BF72-9BC1F26AC017}" type="presParOf" srcId="{BEE64532-4917-426D-BF5B-7B01F9AA5327}" destId="{58CD239B-FF2F-4ABC-B1A7-BEE642A1D551}" srcOrd="7" destOrd="0" presId="urn:microsoft.com/office/officeart/2008/layout/VerticalAccentList"/>
    <dgm:cxn modelId="{88488804-CA96-4AE7-A383-97689C477E3F}" type="presParOf" srcId="{58CD239B-FF2F-4ABC-B1A7-BEE642A1D551}" destId="{43AF5889-06EB-4776-9207-64B6FE19751A}" srcOrd="0" destOrd="0" presId="urn:microsoft.com/office/officeart/2008/layout/VerticalAccentList"/>
    <dgm:cxn modelId="{C4BB80C8-844F-42B5-BF2C-C63B1A7D582F}" type="presParOf" srcId="{58CD239B-FF2F-4ABC-B1A7-BEE642A1D551}" destId="{70F75979-0315-479F-A9E6-A0992E34C9DB}" srcOrd="1" destOrd="0" presId="urn:microsoft.com/office/officeart/2008/layout/VerticalAccentList"/>
    <dgm:cxn modelId="{538E4FF3-55BB-42A4-A86C-70FE0B2135EE}" type="presParOf" srcId="{58CD239B-FF2F-4ABC-B1A7-BEE642A1D551}" destId="{E6A2CA09-61CF-468B-889C-1AE7DF8665E7}" srcOrd="2" destOrd="0" presId="urn:microsoft.com/office/officeart/2008/layout/VerticalAccentList"/>
    <dgm:cxn modelId="{0B3163BD-442D-4609-87C8-0C89C03A88F2}" type="presParOf" srcId="{58CD239B-FF2F-4ABC-B1A7-BEE642A1D551}" destId="{843348A2-87A4-4968-9268-289232ABB938}" srcOrd="3" destOrd="0" presId="urn:microsoft.com/office/officeart/2008/layout/VerticalAccentList"/>
    <dgm:cxn modelId="{F64D4CBF-A16F-48E2-9910-0F27C3CD8C5E}" type="presParOf" srcId="{58CD239B-FF2F-4ABC-B1A7-BEE642A1D551}" destId="{C67C8CDB-9C87-46F9-8AB7-4A142A874396}" srcOrd="4" destOrd="0" presId="urn:microsoft.com/office/officeart/2008/layout/VerticalAccentList"/>
    <dgm:cxn modelId="{74353CD1-E5EB-4250-8D83-6188ED05060A}" type="presParOf" srcId="{58CD239B-FF2F-4ABC-B1A7-BEE642A1D551}" destId="{E18208E9-7C82-4E81-8EAA-BAE66B67DB1D}" srcOrd="5" destOrd="0" presId="urn:microsoft.com/office/officeart/2008/layout/VerticalAccentList"/>
    <dgm:cxn modelId="{9008D635-843C-4D9F-B252-F05C98613FF2}" type="presParOf" srcId="{58CD239B-FF2F-4ABC-B1A7-BEE642A1D551}" destId="{7CC18B04-7C7A-42B1-8EC3-FFBAF78877FA}" srcOrd="6" destOrd="0" presId="urn:microsoft.com/office/officeart/2008/layout/VerticalAccentList"/>
    <dgm:cxn modelId="{C15929AC-3EFF-4A58-8E16-94F8179332B5}" type="presParOf" srcId="{BEE64532-4917-426D-BF5B-7B01F9AA5327}" destId="{33784979-DB20-4B46-9624-B1A3DD2677A4}" srcOrd="8" destOrd="0" presId="urn:microsoft.com/office/officeart/2008/layout/VerticalAccentList"/>
    <dgm:cxn modelId="{B4946D6E-D6F3-44B8-9708-3FF85C4E722C}" type="presParOf" srcId="{BEE64532-4917-426D-BF5B-7B01F9AA5327}" destId="{ACACD722-F515-491C-BD50-7DA7FF8E3EDD}" srcOrd="9" destOrd="0" presId="urn:microsoft.com/office/officeart/2008/layout/VerticalAccentList"/>
    <dgm:cxn modelId="{6BA245A2-FAD9-42A8-B7DD-2D2FBBBC0779}" type="presParOf" srcId="{ACACD722-F515-491C-BD50-7DA7FF8E3EDD}" destId="{D5FDDC0F-FA18-41E3-82A3-8FBFFC557C9F}" srcOrd="0" destOrd="0" presId="urn:microsoft.com/office/officeart/2008/layout/VerticalAccentList"/>
    <dgm:cxn modelId="{F8E1A0FA-A506-4B71-99D4-B43843F3C639}" type="presParOf" srcId="{BEE64532-4917-426D-BF5B-7B01F9AA5327}" destId="{52656934-74E8-49B9-92C4-CA99807E81FB}" srcOrd="10" destOrd="0" presId="urn:microsoft.com/office/officeart/2008/layout/VerticalAccentList"/>
    <dgm:cxn modelId="{897BF6F6-D3A9-4EB3-AC8E-EFFC8C23E78F}" type="presParOf" srcId="{52656934-74E8-49B9-92C4-CA99807E81FB}" destId="{288A270A-FA72-4613-9B4D-8E66F9A92BEE}" srcOrd="0" destOrd="0" presId="urn:microsoft.com/office/officeart/2008/layout/VerticalAccentList"/>
    <dgm:cxn modelId="{1BC45700-56EA-4861-B9DD-9A6193801ED0}" type="presParOf" srcId="{52656934-74E8-49B9-92C4-CA99807E81FB}" destId="{77C2590E-2828-4EF0-8943-70B7CD057E02}" srcOrd="1" destOrd="0" presId="urn:microsoft.com/office/officeart/2008/layout/VerticalAccentList"/>
    <dgm:cxn modelId="{769F6993-5095-4670-9F30-EF243729C011}" type="presParOf" srcId="{52656934-74E8-49B9-92C4-CA99807E81FB}" destId="{8456C035-D2F4-47A5-A616-EAE69617DAD8}" srcOrd="2" destOrd="0" presId="urn:microsoft.com/office/officeart/2008/layout/VerticalAccentList"/>
    <dgm:cxn modelId="{420B6289-A3E5-41CA-AC9B-5FFD5CB7B63E}" type="presParOf" srcId="{52656934-74E8-49B9-92C4-CA99807E81FB}" destId="{AFAE0CF7-9CB2-4E1A-A65D-FB3E65157007}" srcOrd="3" destOrd="0" presId="urn:microsoft.com/office/officeart/2008/layout/VerticalAccentList"/>
    <dgm:cxn modelId="{0EE3593D-3C25-4D8B-B786-5BA56CA12238}" type="presParOf" srcId="{52656934-74E8-49B9-92C4-CA99807E81FB}" destId="{2ABBE0C0-C873-47DF-9D03-96511E7DA5E9}" srcOrd="4" destOrd="0" presId="urn:microsoft.com/office/officeart/2008/layout/VerticalAccentList"/>
    <dgm:cxn modelId="{9F07C7CB-C386-409A-B31C-9DF48CC26DEB}" type="presParOf" srcId="{52656934-74E8-49B9-92C4-CA99807E81FB}" destId="{0A7FE6A7-816C-4027-9E59-73E99442D602}" srcOrd="5" destOrd="0" presId="urn:microsoft.com/office/officeart/2008/layout/VerticalAccentList"/>
    <dgm:cxn modelId="{B21D107E-1F10-41CA-8B79-3FDA67E6A6AF}" type="presParOf" srcId="{52656934-74E8-49B9-92C4-CA99807E81FB}" destId="{C2308400-7F79-4313-A2A3-C1352D61936A}" srcOrd="6" destOrd="0" presId="urn:microsoft.com/office/officeart/2008/layout/VerticalAccentList"/>
    <dgm:cxn modelId="{04398409-AF05-4BD6-B7A8-E1C3AC4EF0FE}" type="presParOf" srcId="{BEE64532-4917-426D-BF5B-7B01F9AA5327}" destId="{CAAEB4B8-8805-49C1-B835-DB76397DE270}" srcOrd="11" destOrd="0" presId="urn:microsoft.com/office/officeart/2008/layout/VerticalAccentList"/>
    <dgm:cxn modelId="{87A0D1CF-7221-42AD-992E-65A04DE59CEC}" type="presParOf" srcId="{BEE64532-4917-426D-BF5B-7B01F9AA5327}" destId="{A596BC20-CF0D-483B-9293-35A53107C7F5}" srcOrd="12" destOrd="0" presId="urn:microsoft.com/office/officeart/2008/layout/VerticalAccentList"/>
    <dgm:cxn modelId="{4E202819-370C-40C9-BF62-D4FBA06A1B6C}" type="presParOf" srcId="{A596BC20-CF0D-483B-9293-35A53107C7F5}" destId="{2BB14B6E-0260-4AC9-8269-00436B079222}" srcOrd="0" destOrd="0" presId="urn:microsoft.com/office/officeart/2008/layout/VerticalAccentList"/>
    <dgm:cxn modelId="{864B7B32-4AAD-4BE1-B77F-E1428B5AC3D0}" type="presParOf" srcId="{BEE64532-4917-426D-BF5B-7B01F9AA5327}" destId="{D3AE2AB9-5D5D-4995-BEB4-7B0012D0B724}" srcOrd="13" destOrd="0" presId="urn:microsoft.com/office/officeart/2008/layout/VerticalAccentList"/>
    <dgm:cxn modelId="{75A35DFE-EB2C-4D37-A65F-78A6CA0AB5A2}" type="presParOf" srcId="{D3AE2AB9-5D5D-4995-BEB4-7B0012D0B724}" destId="{53394988-BC4F-4DF1-A991-6022D6E5FC95}" srcOrd="0" destOrd="0" presId="urn:microsoft.com/office/officeart/2008/layout/VerticalAccentList"/>
    <dgm:cxn modelId="{B864B172-7C48-407A-9067-A8B0CB0EEDF4}" type="presParOf" srcId="{D3AE2AB9-5D5D-4995-BEB4-7B0012D0B724}" destId="{355D1836-C927-4526-A90D-7176135535EB}" srcOrd="1" destOrd="0" presId="urn:microsoft.com/office/officeart/2008/layout/VerticalAccentList"/>
    <dgm:cxn modelId="{970E79B1-5A79-4921-82D7-7AFA8C1E7243}" type="presParOf" srcId="{D3AE2AB9-5D5D-4995-BEB4-7B0012D0B724}" destId="{D05D0452-52D4-4C58-8B95-326DA6995DDF}" srcOrd="2" destOrd="0" presId="urn:microsoft.com/office/officeart/2008/layout/VerticalAccentList"/>
    <dgm:cxn modelId="{AAD93484-5577-4A11-9325-A51089012ECF}" type="presParOf" srcId="{D3AE2AB9-5D5D-4995-BEB4-7B0012D0B724}" destId="{462DE2C1-8F69-4E78-81DE-2C048452BA12}" srcOrd="3" destOrd="0" presId="urn:microsoft.com/office/officeart/2008/layout/VerticalAccentList"/>
    <dgm:cxn modelId="{8B547CA4-163A-4DBD-A8F2-46FF8155F737}" type="presParOf" srcId="{D3AE2AB9-5D5D-4995-BEB4-7B0012D0B724}" destId="{E72DC23E-0879-42CB-BC5A-155B67E43910}" srcOrd="4" destOrd="0" presId="urn:microsoft.com/office/officeart/2008/layout/VerticalAccentList"/>
    <dgm:cxn modelId="{2C8E71C7-C95A-4808-93AA-86AA264A9530}" type="presParOf" srcId="{D3AE2AB9-5D5D-4995-BEB4-7B0012D0B724}" destId="{22CF6140-A19E-49A6-87AF-6AFAA1A0C991}" srcOrd="5" destOrd="0" presId="urn:microsoft.com/office/officeart/2008/layout/VerticalAccentList"/>
    <dgm:cxn modelId="{38CE1480-8B42-4783-BFC8-33D3E71E9F11}" type="presParOf" srcId="{D3AE2AB9-5D5D-4995-BEB4-7B0012D0B724}" destId="{CF0724D7-7EFA-4590-AB72-90F49ECFA655}" srcOrd="6" destOrd="0" presId="urn:microsoft.com/office/officeart/2008/layout/VerticalAccentList"/>
    <dgm:cxn modelId="{35D3748F-5663-4D3A-9632-B15A5D8DFB7F}" type="presParOf" srcId="{BEE64532-4917-426D-BF5B-7B01F9AA5327}" destId="{E909EB05-8A72-4330-A704-3C6EE910E35A}" srcOrd="14" destOrd="0" presId="urn:microsoft.com/office/officeart/2008/layout/VerticalAccentList"/>
    <dgm:cxn modelId="{8D0168F0-0D1B-4219-ABE3-3B506EDF923B}" type="presParOf" srcId="{BEE64532-4917-426D-BF5B-7B01F9AA5327}" destId="{8B2CF1CD-E18D-4715-8AA6-45971EE467A4}" srcOrd="15" destOrd="0" presId="urn:microsoft.com/office/officeart/2008/layout/VerticalAccentList"/>
    <dgm:cxn modelId="{BEA14E16-A18C-4F4E-A4CD-0586B7F4B22E}" type="presParOf" srcId="{8B2CF1CD-E18D-4715-8AA6-45971EE467A4}" destId="{7230B9EB-0D61-484A-8675-BCEF7CAA4AD6}" srcOrd="0" destOrd="0" presId="urn:microsoft.com/office/officeart/2008/layout/VerticalAccentList"/>
    <dgm:cxn modelId="{FE43DFA9-EDA9-49EF-B124-46290014B18F}" type="presParOf" srcId="{BEE64532-4917-426D-BF5B-7B01F9AA5327}" destId="{01B2FFD0-CCE0-424B-8668-D12874D1396B}" srcOrd="16" destOrd="0" presId="urn:microsoft.com/office/officeart/2008/layout/VerticalAccentList"/>
    <dgm:cxn modelId="{64D1A87F-CCEC-4A94-80BD-E177ADE500D9}" type="presParOf" srcId="{01B2FFD0-CCE0-424B-8668-D12874D1396B}" destId="{79CC94C5-7B32-42B8-AA6C-C220B290A79C}" srcOrd="0" destOrd="0" presId="urn:microsoft.com/office/officeart/2008/layout/VerticalAccentList"/>
    <dgm:cxn modelId="{0C04E712-2FF2-4E0E-9016-B43B99975473}" type="presParOf" srcId="{01B2FFD0-CCE0-424B-8668-D12874D1396B}" destId="{66974B9B-CA8E-46F0-BFEA-7DBB0DDEF129}" srcOrd="1" destOrd="0" presId="urn:microsoft.com/office/officeart/2008/layout/VerticalAccentList"/>
    <dgm:cxn modelId="{C1A74598-E3C6-40CA-87E9-7FF7F92E8F2D}" type="presParOf" srcId="{01B2FFD0-CCE0-424B-8668-D12874D1396B}" destId="{9CEA6AD7-521F-46C0-9F51-51276CC9F423}" srcOrd="2" destOrd="0" presId="urn:microsoft.com/office/officeart/2008/layout/VerticalAccentList"/>
    <dgm:cxn modelId="{EFF218AB-DFB9-4CEC-847A-77FBCBF73001}" type="presParOf" srcId="{01B2FFD0-CCE0-424B-8668-D12874D1396B}" destId="{D5796B77-47E5-4D1D-9FA3-9614212EEC33}" srcOrd="3" destOrd="0" presId="urn:microsoft.com/office/officeart/2008/layout/VerticalAccentList"/>
    <dgm:cxn modelId="{FF1A810F-0037-4463-B4D8-C3E6F413670E}" type="presParOf" srcId="{01B2FFD0-CCE0-424B-8668-D12874D1396B}" destId="{74D3D3A4-AAAE-4C71-982F-4276ACA492C0}" srcOrd="4" destOrd="0" presId="urn:microsoft.com/office/officeart/2008/layout/VerticalAccentList"/>
    <dgm:cxn modelId="{EF2CB014-B2FD-41A0-882D-E0741E341E3E}" type="presParOf" srcId="{01B2FFD0-CCE0-424B-8668-D12874D1396B}" destId="{15925DCA-E890-4259-9CD9-FEB5D55A97EC}" srcOrd="5" destOrd="0" presId="urn:microsoft.com/office/officeart/2008/layout/VerticalAccentList"/>
    <dgm:cxn modelId="{4BD8FFDB-949E-4802-AAFF-E33DEA824F91}" type="presParOf" srcId="{01B2FFD0-CCE0-424B-8668-D12874D1396B}" destId="{36FE99F8-724E-4BC7-9888-99B5ECC6776E}" srcOrd="6" destOrd="0" presId="urn:microsoft.com/office/officeart/2008/layout/VerticalAccentList"/>
    <dgm:cxn modelId="{CE5CE96F-53AF-410F-A18E-E414787740C3}" type="presParOf" srcId="{BEE64532-4917-426D-BF5B-7B01F9AA5327}" destId="{4C316EF5-D283-4AE9-8EAA-84E6591AC424}" srcOrd="17" destOrd="0" presId="urn:microsoft.com/office/officeart/2008/layout/VerticalAccentList"/>
    <dgm:cxn modelId="{ECC949BA-3653-4C11-B796-D1D1DF15E2A9}" type="presParOf" srcId="{BEE64532-4917-426D-BF5B-7B01F9AA5327}" destId="{BC13BD47-E9BB-41B0-8DEC-CD639BD9F1E2}" srcOrd="18" destOrd="0" presId="urn:microsoft.com/office/officeart/2008/layout/VerticalAccentList"/>
    <dgm:cxn modelId="{5EEA0952-9AC4-4693-8CE3-53556DF50649}" type="presParOf" srcId="{BC13BD47-E9BB-41B0-8DEC-CD639BD9F1E2}" destId="{C3F88E2C-856A-438D-9D8E-714F7C44B60D}" srcOrd="0" destOrd="0" presId="urn:microsoft.com/office/officeart/2008/layout/VerticalAccentList"/>
    <dgm:cxn modelId="{7034DC66-5CD0-439B-BC94-E79118C8970D}" type="presParOf" srcId="{BEE64532-4917-426D-BF5B-7B01F9AA5327}" destId="{3BDF6B00-B58D-4964-90B5-EF2C5B426DBD}" srcOrd="19" destOrd="0" presId="urn:microsoft.com/office/officeart/2008/layout/VerticalAccentList"/>
    <dgm:cxn modelId="{5A827FA0-D0A2-400F-9EC4-807D998A0392}" type="presParOf" srcId="{3BDF6B00-B58D-4964-90B5-EF2C5B426DBD}" destId="{4F50B2AD-23A3-4273-9891-85057A505362}" srcOrd="0" destOrd="0" presId="urn:microsoft.com/office/officeart/2008/layout/VerticalAccentList"/>
    <dgm:cxn modelId="{D0904304-F638-4059-9002-B1FDBB7CF7F5}" type="presParOf" srcId="{3BDF6B00-B58D-4964-90B5-EF2C5B426DBD}" destId="{65D3E2F4-3DA0-4032-A0CF-3167A539AEA8}" srcOrd="1" destOrd="0" presId="urn:microsoft.com/office/officeart/2008/layout/VerticalAccentList"/>
    <dgm:cxn modelId="{260682F8-751F-45F9-A130-234306C0CCA4}" type="presParOf" srcId="{3BDF6B00-B58D-4964-90B5-EF2C5B426DBD}" destId="{1F390DBB-0A9E-47E5-B3DE-5DEADBB9230D}" srcOrd="2" destOrd="0" presId="urn:microsoft.com/office/officeart/2008/layout/VerticalAccentList"/>
    <dgm:cxn modelId="{CF749D03-39A3-436E-A500-06DA5F02F377}" type="presParOf" srcId="{3BDF6B00-B58D-4964-90B5-EF2C5B426DBD}" destId="{5F214BBE-A931-47D5-88F2-A6DAD426C059}" srcOrd="3" destOrd="0" presId="urn:microsoft.com/office/officeart/2008/layout/VerticalAccentList"/>
    <dgm:cxn modelId="{5A13E1C5-681B-4677-A86A-91CA1D1F8287}" type="presParOf" srcId="{3BDF6B00-B58D-4964-90B5-EF2C5B426DBD}" destId="{4D74BC4C-79F0-47E0-B16B-BA5E9EFC6CD8}" srcOrd="4" destOrd="0" presId="urn:microsoft.com/office/officeart/2008/layout/VerticalAccentList"/>
    <dgm:cxn modelId="{F5562ED2-7850-434C-832B-7AB49B87FC9C}" type="presParOf" srcId="{3BDF6B00-B58D-4964-90B5-EF2C5B426DBD}" destId="{C441F8A2-AF59-460C-A8FE-48CB35FF7E70}" srcOrd="5" destOrd="0" presId="urn:microsoft.com/office/officeart/2008/layout/VerticalAccentList"/>
    <dgm:cxn modelId="{36DF0ACC-9A05-4843-994E-D07AF33D6301}" type="presParOf" srcId="{3BDF6B00-B58D-4964-90B5-EF2C5B426DBD}" destId="{EAA95D0B-2A6F-4187-9EA1-9A6F489A9A58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A0899D-27DF-4281-A84C-CEACE57E1AC2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09A691D-74AC-456F-B90A-0DD947F18B2D}">
      <dgm:prSet phldrT="[Text]" custT="1"/>
      <dgm:spPr/>
      <dgm:t>
        <a:bodyPr/>
        <a:lstStyle/>
        <a:p>
          <a:r>
            <a:rPr lang="en-US" sz="2400" dirty="0" smtClean="0">
              <a:solidFill>
                <a:schemeClr val="tx1"/>
              </a:solidFill>
            </a:rPr>
            <a:t>Kennedy Space Center</a:t>
          </a:r>
          <a:endParaRPr lang="cs-CZ" sz="2400" dirty="0">
            <a:solidFill>
              <a:schemeClr val="tx1"/>
            </a:solidFill>
          </a:endParaRPr>
        </a:p>
      </dgm:t>
    </dgm:pt>
    <dgm:pt modelId="{FA5C1220-0144-4363-BC31-C7D08DE66438}" type="parTrans" cxnId="{0F8CAE25-2E96-46AF-ABDE-221F2DCB9C80}">
      <dgm:prSet/>
      <dgm:spPr/>
      <dgm:t>
        <a:bodyPr/>
        <a:lstStyle/>
        <a:p>
          <a:endParaRPr lang="cs-CZ"/>
        </a:p>
      </dgm:t>
    </dgm:pt>
    <dgm:pt modelId="{659378E2-17E6-41FD-90CA-0E4453785D0F}" type="sibTrans" cxnId="{0F8CAE25-2E96-46AF-ABDE-221F2DCB9C80}">
      <dgm:prSet/>
      <dgm:spPr/>
      <dgm:t>
        <a:bodyPr/>
        <a:lstStyle/>
        <a:p>
          <a:endParaRPr lang="cs-CZ"/>
        </a:p>
      </dgm:t>
    </dgm:pt>
    <dgm:pt modelId="{49C65882-CD0D-444F-A8C9-A0B219D2E4B5}">
      <dgm:prSet phldrT="[Text]"/>
      <dgm:spPr/>
      <dgm:t>
        <a:bodyPr/>
        <a:lstStyle/>
        <a:p>
          <a:r>
            <a:rPr lang="en-US" dirty="0" smtClean="0"/>
            <a:t>The NASA installation for human space flight</a:t>
          </a:r>
          <a:endParaRPr lang="cs-CZ" dirty="0"/>
        </a:p>
      </dgm:t>
    </dgm:pt>
    <dgm:pt modelId="{02317527-3DE6-4741-89D2-CD2200377FEA}" type="parTrans" cxnId="{51560DB1-98C4-42E9-991D-58B7E795DD5F}">
      <dgm:prSet/>
      <dgm:spPr/>
      <dgm:t>
        <a:bodyPr/>
        <a:lstStyle/>
        <a:p>
          <a:endParaRPr lang="cs-CZ"/>
        </a:p>
      </dgm:t>
    </dgm:pt>
    <dgm:pt modelId="{1310B0DD-294E-4BEF-8278-30624CF63AA5}" type="sibTrans" cxnId="{51560DB1-98C4-42E9-991D-58B7E795DD5F}">
      <dgm:prSet/>
      <dgm:spPr/>
      <dgm:t>
        <a:bodyPr/>
        <a:lstStyle/>
        <a:p>
          <a:endParaRPr lang="cs-CZ"/>
        </a:p>
      </dgm:t>
    </dgm:pt>
    <dgm:pt modelId="{1A733D91-BB67-4AFB-8BFC-C24D377F7BE4}">
      <dgm:prSet phldrT="[Text]"/>
      <dgm:spPr/>
      <dgm:t>
        <a:bodyPr/>
        <a:lstStyle/>
        <a:p>
          <a:r>
            <a:rPr lang="en-US" dirty="0" smtClean="0"/>
            <a:t>KSC is on Cape Canaveral</a:t>
          </a:r>
          <a:endParaRPr lang="cs-CZ" dirty="0"/>
        </a:p>
      </dgm:t>
    </dgm:pt>
    <dgm:pt modelId="{A32BB99D-1693-4A37-89F3-A5A817CCAA5E}" type="parTrans" cxnId="{CB55A09E-7DAA-4E3C-AB9D-302124ACDB82}">
      <dgm:prSet/>
      <dgm:spPr/>
      <dgm:t>
        <a:bodyPr/>
        <a:lstStyle/>
        <a:p>
          <a:endParaRPr lang="cs-CZ"/>
        </a:p>
      </dgm:t>
    </dgm:pt>
    <dgm:pt modelId="{E475D863-AF3C-4D9B-91A6-B6049E564B54}" type="sibTrans" cxnId="{CB55A09E-7DAA-4E3C-AB9D-302124ACDB82}">
      <dgm:prSet/>
      <dgm:spPr/>
      <dgm:t>
        <a:bodyPr/>
        <a:lstStyle/>
        <a:p>
          <a:endParaRPr lang="cs-CZ"/>
        </a:p>
      </dgm:t>
    </dgm:pt>
    <dgm:pt modelId="{09C7D266-C6F1-4B0D-B455-6F4BEFEFCB16}">
      <dgm:prSet phldrT="[Text]" custT="1"/>
      <dgm:spPr/>
      <dgm:t>
        <a:bodyPr/>
        <a:lstStyle/>
        <a:p>
          <a:r>
            <a:rPr lang="en-US" sz="3200" dirty="0" smtClean="0"/>
            <a:t>Everglades</a:t>
          </a:r>
          <a:endParaRPr lang="cs-CZ" sz="3200" dirty="0"/>
        </a:p>
      </dgm:t>
    </dgm:pt>
    <dgm:pt modelId="{AEA9F94B-68AC-45AA-830D-09139AB1A4D7}" type="parTrans" cxnId="{67BE9A2D-98E1-497D-9311-E3C9D19A5B51}">
      <dgm:prSet/>
      <dgm:spPr/>
      <dgm:t>
        <a:bodyPr/>
        <a:lstStyle/>
        <a:p>
          <a:endParaRPr lang="cs-CZ"/>
        </a:p>
      </dgm:t>
    </dgm:pt>
    <dgm:pt modelId="{1D4C4773-129C-411B-B43F-ACFDD9A27648}" type="sibTrans" cxnId="{67BE9A2D-98E1-497D-9311-E3C9D19A5B51}">
      <dgm:prSet/>
      <dgm:spPr/>
      <dgm:t>
        <a:bodyPr/>
        <a:lstStyle/>
        <a:p>
          <a:endParaRPr lang="cs-CZ"/>
        </a:p>
      </dgm:t>
    </dgm:pt>
    <dgm:pt modelId="{EBB6A32E-6D19-43B3-BDB2-9879DB0ACFAF}">
      <dgm:prSet phldrT="[Text]"/>
      <dgm:spPr/>
      <dgm:t>
        <a:bodyPr/>
        <a:lstStyle/>
        <a:p>
          <a:r>
            <a:rPr lang="en-US" dirty="0" smtClean="0"/>
            <a:t>It is the National park.</a:t>
          </a:r>
          <a:endParaRPr lang="cs-CZ" dirty="0"/>
        </a:p>
      </dgm:t>
    </dgm:pt>
    <dgm:pt modelId="{439103CD-368F-484A-BB9A-AF58EDBFB5EC}" type="parTrans" cxnId="{A2C9510F-72BC-4294-B67B-2775BD659217}">
      <dgm:prSet/>
      <dgm:spPr/>
      <dgm:t>
        <a:bodyPr/>
        <a:lstStyle/>
        <a:p>
          <a:endParaRPr lang="cs-CZ"/>
        </a:p>
      </dgm:t>
    </dgm:pt>
    <dgm:pt modelId="{3540BBCA-BFBC-44C9-8E34-BC8ABDABD6C3}" type="sibTrans" cxnId="{A2C9510F-72BC-4294-B67B-2775BD659217}">
      <dgm:prSet/>
      <dgm:spPr/>
      <dgm:t>
        <a:bodyPr/>
        <a:lstStyle/>
        <a:p>
          <a:endParaRPr lang="cs-CZ"/>
        </a:p>
      </dgm:t>
    </dgm:pt>
    <dgm:pt modelId="{7DF11B02-990D-4821-8EF6-9800B7FF31D6}">
      <dgm:prSet phldrT="[Text]"/>
      <dgm:spPr/>
      <dgm:t>
        <a:bodyPr/>
        <a:lstStyle/>
        <a:p>
          <a:r>
            <a:rPr lang="en-US" dirty="0" smtClean="0"/>
            <a:t>It is famous because of its specific flora and fauna (alligators).</a:t>
          </a:r>
          <a:endParaRPr lang="cs-CZ" dirty="0"/>
        </a:p>
      </dgm:t>
    </dgm:pt>
    <dgm:pt modelId="{5E548A68-3BCD-49B5-80E0-F9A62F2768F2}" type="parTrans" cxnId="{56A0AA9A-A1F3-4D97-984E-D53AF171057F}">
      <dgm:prSet/>
      <dgm:spPr/>
      <dgm:t>
        <a:bodyPr/>
        <a:lstStyle/>
        <a:p>
          <a:endParaRPr lang="cs-CZ"/>
        </a:p>
      </dgm:t>
    </dgm:pt>
    <dgm:pt modelId="{F5E542A9-CCCF-4B45-9ED0-29D95DD52509}" type="sibTrans" cxnId="{56A0AA9A-A1F3-4D97-984E-D53AF171057F}">
      <dgm:prSet/>
      <dgm:spPr/>
      <dgm:t>
        <a:bodyPr/>
        <a:lstStyle/>
        <a:p>
          <a:endParaRPr lang="cs-CZ"/>
        </a:p>
      </dgm:t>
    </dgm:pt>
    <dgm:pt modelId="{72982674-56B2-4013-A443-8BE2B919FDD6}">
      <dgm:prSet phldrT="[Text]" custT="1"/>
      <dgm:spPr/>
      <dgm:t>
        <a:bodyPr/>
        <a:lstStyle/>
        <a:p>
          <a:r>
            <a:rPr lang="en-US" sz="3200" dirty="0" smtClean="0">
              <a:solidFill>
                <a:schemeClr val="tx1"/>
              </a:solidFill>
            </a:rPr>
            <a:t>Epcot</a:t>
          </a:r>
          <a:endParaRPr lang="cs-CZ" sz="3200" dirty="0">
            <a:solidFill>
              <a:schemeClr val="tx1"/>
            </a:solidFill>
          </a:endParaRPr>
        </a:p>
      </dgm:t>
    </dgm:pt>
    <dgm:pt modelId="{76745B32-BB95-406E-A7F8-C7AC65A5C0BA}" type="parTrans" cxnId="{9369370C-AA4C-403A-BBEE-E85D11D45930}">
      <dgm:prSet/>
      <dgm:spPr/>
      <dgm:t>
        <a:bodyPr/>
        <a:lstStyle/>
        <a:p>
          <a:endParaRPr lang="cs-CZ"/>
        </a:p>
      </dgm:t>
    </dgm:pt>
    <dgm:pt modelId="{2A26F29F-EAB1-4B30-8473-A0467C538403}" type="sibTrans" cxnId="{9369370C-AA4C-403A-BBEE-E85D11D45930}">
      <dgm:prSet/>
      <dgm:spPr/>
      <dgm:t>
        <a:bodyPr/>
        <a:lstStyle/>
        <a:p>
          <a:endParaRPr lang="cs-CZ"/>
        </a:p>
      </dgm:t>
    </dgm:pt>
    <dgm:pt modelId="{D4AEAE23-83E9-4D01-B8D2-56C25AFFCF60}">
      <dgm:prSet phldrT="[Text]"/>
      <dgm:spPr/>
      <dgm:t>
        <a:bodyPr/>
        <a:lstStyle/>
        <a:p>
          <a:r>
            <a:rPr lang="en-US" dirty="0" smtClean="0"/>
            <a:t>Experimental Prototype Community of </a:t>
          </a:r>
          <a:r>
            <a:rPr lang="en-US" dirty="0" err="1" smtClean="0"/>
            <a:t>Tommorow</a:t>
          </a:r>
          <a:endParaRPr lang="cs-CZ" dirty="0"/>
        </a:p>
      </dgm:t>
    </dgm:pt>
    <dgm:pt modelId="{5F9063FA-1092-4404-A7D8-32C31EF84ED7}" type="parTrans" cxnId="{7DB75B0B-EC86-4863-A87B-82F68387C7F5}">
      <dgm:prSet/>
      <dgm:spPr/>
      <dgm:t>
        <a:bodyPr/>
        <a:lstStyle/>
        <a:p>
          <a:endParaRPr lang="cs-CZ"/>
        </a:p>
      </dgm:t>
    </dgm:pt>
    <dgm:pt modelId="{B16A9640-88C2-49DF-8B4E-49011F43006F}" type="sibTrans" cxnId="{7DB75B0B-EC86-4863-A87B-82F68387C7F5}">
      <dgm:prSet/>
      <dgm:spPr/>
      <dgm:t>
        <a:bodyPr/>
        <a:lstStyle/>
        <a:p>
          <a:endParaRPr lang="cs-CZ"/>
        </a:p>
      </dgm:t>
    </dgm:pt>
    <dgm:pt modelId="{B234DD5A-504A-446E-92C5-8C28E256B15E}">
      <dgm:prSet phldrT="[Text]"/>
      <dgm:spPr/>
      <dgm:t>
        <a:bodyPr/>
        <a:lstStyle/>
        <a:p>
          <a:r>
            <a:rPr lang="en-US" dirty="0" smtClean="0"/>
            <a:t>Theme park in Walt Disney World Resort, you can go there for a Space camp</a:t>
          </a:r>
          <a:endParaRPr lang="cs-CZ" dirty="0"/>
        </a:p>
      </dgm:t>
    </dgm:pt>
    <dgm:pt modelId="{5D0D409F-6ED8-43A9-B339-3C3E003D8222}" type="parTrans" cxnId="{C689E3B1-6604-46BD-AFE8-582024462F75}">
      <dgm:prSet/>
      <dgm:spPr/>
      <dgm:t>
        <a:bodyPr/>
        <a:lstStyle/>
        <a:p>
          <a:endParaRPr lang="cs-CZ"/>
        </a:p>
      </dgm:t>
    </dgm:pt>
    <dgm:pt modelId="{BA184BCF-A977-40A9-BE80-02928097099D}" type="sibTrans" cxnId="{C689E3B1-6604-46BD-AFE8-582024462F75}">
      <dgm:prSet/>
      <dgm:spPr/>
      <dgm:t>
        <a:bodyPr/>
        <a:lstStyle/>
        <a:p>
          <a:endParaRPr lang="cs-CZ"/>
        </a:p>
      </dgm:t>
    </dgm:pt>
    <dgm:pt modelId="{8F539316-27B5-4B99-82A6-7A82A8EBA64C}" type="pres">
      <dgm:prSet presAssocID="{AFA0899D-27DF-4281-A84C-CEACE57E1AC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673947-564B-4B94-B5EB-B669776F2E40}" type="pres">
      <dgm:prSet presAssocID="{E09A691D-74AC-456F-B90A-0DD947F18B2D}" presName="linNode" presStyleCnt="0"/>
      <dgm:spPr/>
    </dgm:pt>
    <dgm:pt modelId="{8BB8A429-1BE5-4698-89E5-7D00A8CB4A3D}" type="pres">
      <dgm:prSet presAssocID="{E09A691D-74AC-456F-B90A-0DD947F18B2D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F10A2A-81C9-4528-A5FD-89B09E42686B}" type="pres">
      <dgm:prSet presAssocID="{E09A691D-74AC-456F-B90A-0DD947F18B2D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D1E097-1D44-4095-A161-6636DDE84F07}" type="pres">
      <dgm:prSet presAssocID="{659378E2-17E6-41FD-90CA-0E4453785D0F}" presName="sp" presStyleCnt="0"/>
      <dgm:spPr/>
    </dgm:pt>
    <dgm:pt modelId="{1663BF62-8864-485E-A034-CC0CA9087AB6}" type="pres">
      <dgm:prSet presAssocID="{09C7D266-C6F1-4B0D-B455-6F4BEFEFCB16}" presName="linNode" presStyleCnt="0"/>
      <dgm:spPr/>
    </dgm:pt>
    <dgm:pt modelId="{7E1A5A27-29FE-4084-950E-00750414CB57}" type="pres">
      <dgm:prSet presAssocID="{09C7D266-C6F1-4B0D-B455-6F4BEFEFCB16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2C089A-52E1-4497-A669-4690FF843D02}" type="pres">
      <dgm:prSet presAssocID="{09C7D266-C6F1-4B0D-B455-6F4BEFEFCB16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459B6E-21AD-483C-93A7-17CDA687157C}" type="pres">
      <dgm:prSet presAssocID="{1D4C4773-129C-411B-B43F-ACFDD9A27648}" presName="sp" presStyleCnt="0"/>
      <dgm:spPr/>
    </dgm:pt>
    <dgm:pt modelId="{7141DF07-767E-43BF-B37E-F9138C0CA0E1}" type="pres">
      <dgm:prSet presAssocID="{72982674-56B2-4013-A443-8BE2B919FDD6}" presName="linNode" presStyleCnt="0"/>
      <dgm:spPr/>
    </dgm:pt>
    <dgm:pt modelId="{B5784FC6-BA84-4966-B690-42428BD01FF0}" type="pres">
      <dgm:prSet presAssocID="{72982674-56B2-4013-A443-8BE2B919FDD6}" presName="parentText" presStyleLbl="node1" presStyleIdx="2" presStyleCnt="3" custLinFactNeighborY="461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8695DD-2A6F-4F35-964E-848E1C440FC9}" type="pres">
      <dgm:prSet presAssocID="{72982674-56B2-4013-A443-8BE2B919FDD6}" presName="descendantText" presStyleLbl="alignAccFollowNode1" presStyleIdx="2" presStyleCnt="3" custScaleY="1373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8CAE25-2E96-46AF-ABDE-221F2DCB9C80}" srcId="{AFA0899D-27DF-4281-A84C-CEACE57E1AC2}" destId="{E09A691D-74AC-456F-B90A-0DD947F18B2D}" srcOrd="0" destOrd="0" parTransId="{FA5C1220-0144-4363-BC31-C7D08DE66438}" sibTransId="{659378E2-17E6-41FD-90CA-0E4453785D0F}"/>
    <dgm:cxn modelId="{A2C9510F-72BC-4294-B67B-2775BD659217}" srcId="{09C7D266-C6F1-4B0D-B455-6F4BEFEFCB16}" destId="{EBB6A32E-6D19-43B3-BDB2-9879DB0ACFAF}" srcOrd="0" destOrd="0" parTransId="{439103CD-368F-484A-BB9A-AF58EDBFB5EC}" sibTransId="{3540BBCA-BFBC-44C9-8E34-BC8ABDABD6C3}"/>
    <dgm:cxn modelId="{9369370C-AA4C-403A-BBEE-E85D11D45930}" srcId="{AFA0899D-27DF-4281-A84C-CEACE57E1AC2}" destId="{72982674-56B2-4013-A443-8BE2B919FDD6}" srcOrd="2" destOrd="0" parTransId="{76745B32-BB95-406E-A7F8-C7AC65A5C0BA}" sibTransId="{2A26F29F-EAB1-4B30-8473-A0467C538403}"/>
    <dgm:cxn modelId="{FAE1F760-D29A-4C23-8C78-2ED46CD7A68C}" type="presOf" srcId="{E09A691D-74AC-456F-B90A-0DD947F18B2D}" destId="{8BB8A429-1BE5-4698-89E5-7D00A8CB4A3D}" srcOrd="0" destOrd="0" presId="urn:microsoft.com/office/officeart/2005/8/layout/vList5"/>
    <dgm:cxn modelId="{A03916CA-406A-446F-AD41-92C4AFF17146}" type="presOf" srcId="{AFA0899D-27DF-4281-A84C-CEACE57E1AC2}" destId="{8F539316-27B5-4B99-82A6-7A82A8EBA64C}" srcOrd="0" destOrd="0" presId="urn:microsoft.com/office/officeart/2005/8/layout/vList5"/>
    <dgm:cxn modelId="{FD051D0B-DBE2-4503-9ED3-673C2BC9274F}" type="presOf" srcId="{72982674-56B2-4013-A443-8BE2B919FDD6}" destId="{B5784FC6-BA84-4966-B690-42428BD01FF0}" srcOrd="0" destOrd="0" presId="urn:microsoft.com/office/officeart/2005/8/layout/vList5"/>
    <dgm:cxn modelId="{CB55A09E-7DAA-4E3C-AB9D-302124ACDB82}" srcId="{E09A691D-74AC-456F-B90A-0DD947F18B2D}" destId="{1A733D91-BB67-4AFB-8BFC-C24D377F7BE4}" srcOrd="1" destOrd="0" parTransId="{A32BB99D-1693-4A37-89F3-A5A817CCAA5E}" sibTransId="{E475D863-AF3C-4D9B-91A6-B6049E564B54}"/>
    <dgm:cxn modelId="{218B1518-44E1-463F-8CC6-3BA2EC326D96}" type="presOf" srcId="{D4AEAE23-83E9-4D01-B8D2-56C25AFFCF60}" destId="{0D8695DD-2A6F-4F35-964E-848E1C440FC9}" srcOrd="0" destOrd="0" presId="urn:microsoft.com/office/officeart/2005/8/layout/vList5"/>
    <dgm:cxn modelId="{67BE9A2D-98E1-497D-9311-E3C9D19A5B51}" srcId="{AFA0899D-27DF-4281-A84C-CEACE57E1AC2}" destId="{09C7D266-C6F1-4B0D-B455-6F4BEFEFCB16}" srcOrd="1" destOrd="0" parTransId="{AEA9F94B-68AC-45AA-830D-09139AB1A4D7}" sibTransId="{1D4C4773-129C-411B-B43F-ACFDD9A27648}"/>
    <dgm:cxn modelId="{51560DB1-98C4-42E9-991D-58B7E795DD5F}" srcId="{E09A691D-74AC-456F-B90A-0DD947F18B2D}" destId="{49C65882-CD0D-444F-A8C9-A0B219D2E4B5}" srcOrd="0" destOrd="0" parTransId="{02317527-3DE6-4741-89D2-CD2200377FEA}" sibTransId="{1310B0DD-294E-4BEF-8278-30624CF63AA5}"/>
    <dgm:cxn modelId="{68ED804A-7079-4EB6-B1F7-A6DF1A7F9F0C}" type="presOf" srcId="{1A733D91-BB67-4AFB-8BFC-C24D377F7BE4}" destId="{8BF10A2A-81C9-4528-A5FD-89B09E42686B}" srcOrd="0" destOrd="1" presId="urn:microsoft.com/office/officeart/2005/8/layout/vList5"/>
    <dgm:cxn modelId="{C689E3B1-6604-46BD-AFE8-582024462F75}" srcId="{72982674-56B2-4013-A443-8BE2B919FDD6}" destId="{B234DD5A-504A-446E-92C5-8C28E256B15E}" srcOrd="1" destOrd="0" parTransId="{5D0D409F-6ED8-43A9-B339-3C3E003D8222}" sibTransId="{BA184BCF-A977-40A9-BE80-02928097099D}"/>
    <dgm:cxn modelId="{0B17128D-843F-4F79-895A-EC78C0192DC7}" type="presOf" srcId="{EBB6A32E-6D19-43B3-BDB2-9879DB0ACFAF}" destId="{242C089A-52E1-4497-A669-4690FF843D02}" srcOrd="0" destOrd="0" presId="urn:microsoft.com/office/officeart/2005/8/layout/vList5"/>
    <dgm:cxn modelId="{56A0AA9A-A1F3-4D97-984E-D53AF171057F}" srcId="{09C7D266-C6F1-4B0D-B455-6F4BEFEFCB16}" destId="{7DF11B02-990D-4821-8EF6-9800B7FF31D6}" srcOrd="1" destOrd="0" parTransId="{5E548A68-3BCD-49B5-80E0-F9A62F2768F2}" sibTransId="{F5E542A9-CCCF-4B45-9ED0-29D95DD52509}"/>
    <dgm:cxn modelId="{3C082E8F-B814-48C7-B765-49C19149943B}" type="presOf" srcId="{49C65882-CD0D-444F-A8C9-A0B219D2E4B5}" destId="{8BF10A2A-81C9-4528-A5FD-89B09E42686B}" srcOrd="0" destOrd="0" presId="urn:microsoft.com/office/officeart/2005/8/layout/vList5"/>
    <dgm:cxn modelId="{7DB75B0B-EC86-4863-A87B-82F68387C7F5}" srcId="{72982674-56B2-4013-A443-8BE2B919FDD6}" destId="{D4AEAE23-83E9-4D01-B8D2-56C25AFFCF60}" srcOrd="0" destOrd="0" parTransId="{5F9063FA-1092-4404-A7D8-32C31EF84ED7}" sibTransId="{B16A9640-88C2-49DF-8B4E-49011F43006F}"/>
    <dgm:cxn modelId="{0698FCED-4D9D-4171-9FA3-6B01A28F087F}" type="presOf" srcId="{B234DD5A-504A-446E-92C5-8C28E256B15E}" destId="{0D8695DD-2A6F-4F35-964E-848E1C440FC9}" srcOrd="0" destOrd="1" presId="urn:microsoft.com/office/officeart/2005/8/layout/vList5"/>
    <dgm:cxn modelId="{0A3EEAA9-E1B7-4679-8815-BE0C809E6D2D}" type="presOf" srcId="{7DF11B02-990D-4821-8EF6-9800B7FF31D6}" destId="{242C089A-52E1-4497-A669-4690FF843D02}" srcOrd="0" destOrd="1" presId="urn:microsoft.com/office/officeart/2005/8/layout/vList5"/>
    <dgm:cxn modelId="{665E1431-7977-4338-8834-9F3C7D42F2BA}" type="presOf" srcId="{09C7D266-C6F1-4B0D-B455-6F4BEFEFCB16}" destId="{7E1A5A27-29FE-4084-950E-00750414CB57}" srcOrd="0" destOrd="0" presId="urn:microsoft.com/office/officeart/2005/8/layout/vList5"/>
    <dgm:cxn modelId="{FF4449CE-F32A-4091-90DE-B4DD0AAA96F6}" type="presParOf" srcId="{8F539316-27B5-4B99-82A6-7A82A8EBA64C}" destId="{A5673947-564B-4B94-B5EB-B669776F2E40}" srcOrd="0" destOrd="0" presId="urn:microsoft.com/office/officeart/2005/8/layout/vList5"/>
    <dgm:cxn modelId="{E1E5DB46-73B3-476F-9E8B-2085C2EFD5AF}" type="presParOf" srcId="{A5673947-564B-4B94-B5EB-B669776F2E40}" destId="{8BB8A429-1BE5-4698-89E5-7D00A8CB4A3D}" srcOrd="0" destOrd="0" presId="urn:microsoft.com/office/officeart/2005/8/layout/vList5"/>
    <dgm:cxn modelId="{B151E976-B023-42EC-ABD4-962042348135}" type="presParOf" srcId="{A5673947-564B-4B94-B5EB-B669776F2E40}" destId="{8BF10A2A-81C9-4528-A5FD-89B09E42686B}" srcOrd="1" destOrd="0" presId="urn:microsoft.com/office/officeart/2005/8/layout/vList5"/>
    <dgm:cxn modelId="{F2AA4269-B337-4BC9-967B-E2B79673CB04}" type="presParOf" srcId="{8F539316-27B5-4B99-82A6-7A82A8EBA64C}" destId="{4FD1E097-1D44-4095-A161-6636DDE84F07}" srcOrd="1" destOrd="0" presId="urn:microsoft.com/office/officeart/2005/8/layout/vList5"/>
    <dgm:cxn modelId="{49FFE3B3-2DDA-4175-8559-9703A3BCBCCD}" type="presParOf" srcId="{8F539316-27B5-4B99-82A6-7A82A8EBA64C}" destId="{1663BF62-8864-485E-A034-CC0CA9087AB6}" srcOrd="2" destOrd="0" presId="urn:microsoft.com/office/officeart/2005/8/layout/vList5"/>
    <dgm:cxn modelId="{C5946C7C-6C30-4945-97FC-A766CECE89E0}" type="presParOf" srcId="{1663BF62-8864-485E-A034-CC0CA9087AB6}" destId="{7E1A5A27-29FE-4084-950E-00750414CB57}" srcOrd="0" destOrd="0" presId="urn:microsoft.com/office/officeart/2005/8/layout/vList5"/>
    <dgm:cxn modelId="{ECD48642-219F-42BA-8CF3-63BEAF237DDD}" type="presParOf" srcId="{1663BF62-8864-485E-A034-CC0CA9087AB6}" destId="{242C089A-52E1-4497-A669-4690FF843D02}" srcOrd="1" destOrd="0" presId="urn:microsoft.com/office/officeart/2005/8/layout/vList5"/>
    <dgm:cxn modelId="{496544CB-1864-49EC-9301-8A265293D1AD}" type="presParOf" srcId="{8F539316-27B5-4B99-82A6-7A82A8EBA64C}" destId="{68459B6E-21AD-483C-93A7-17CDA687157C}" srcOrd="3" destOrd="0" presId="urn:microsoft.com/office/officeart/2005/8/layout/vList5"/>
    <dgm:cxn modelId="{3B09C2B7-2C00-4FB5-8496-C710C45563D8}" type="presParOf" srcId="{8F539316-27B5-4B99-82A6-7A82A8EBA64C}" destId="{7141DF07-767E-43BF-B37E-F9138C0CA0E1}" srcOrd="4" destOrd="0" presId="urn:microsoft.com/office/officeart/2005/8/layout/vList5"/>
    <dgm:cxn modelId="{CBD0BCD3-EC9F-44D5-ADDD-4A2778D434E0}" type="presParOf" srcId="{7141DF07-767E-43BF-B37E-F9138C0CA0E1}" destId="{B5784FC6-BA84-4966-B690-42428BD01FF0}" srcOrd="0" destOrd="0" presId="urn:microsoft.com/office/officeart/2005/8/layout/vList5"/>
    <dgm:cxn modelId="{1546D2D9-ED55-4AAB-B1D9-89E4F7E8A004}" type="presParOf" srcId="{7141DF07-767E-43BF-B37E-F9138C0CA0E1}" destId="{0D8695DD-2A6F-4F35-964E-848E1C440FC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cksonville" TargetMode="External"/><Relationship Id="rId2" Type="http://schemas.openxmlformats.org/officeDocument/2006/relationships/hyperlink" Target="http://cs.wikipedia.org/wiki/Tallahassee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en.wikipedia.org/w/index.php?title=Orlando,_Florida&amp;oldid=4576018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292442" cy="4806447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Florida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VY_22_INOVACE_30/I.SADA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dirty="0">
                <a:solidFill>
                  <a:schemeClr val="tx1"/>
                </a:solidFill>
                <a:effectLst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ZŠ, slouží k výkladu a opakování učiva Florida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řída 5A\AppData\Local\Microsoft\Windows\Temporary Internet Files\Content.IE5\ONCBMYT5\MC90043695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7056784" cy="49685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808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80928"/>
            <a:ext cx="5544616" cy="28109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504758"/>
            <a:ext cx="6840760" cy="94857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Florida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344816" cy="4713704"/>
          </a:xfrm>
        </p:spPr>
        <p:txBody>
          <a:bodyPr/>
          <a:lstStyle/>
          <a:p>
            <a:r>
              <a:rPr lang="en-US" sz="2400" dirty="0" smtClean="0">
                <a:solidFill>
                  <a:schemeClr val="tx1"/>
                </a:solidFill>
              </a:rPr>
              <a:t>Florida is a state in the southeastern United States.</a:t>
            </a:r>
          </a:p>
          <a:p>
            <a:r>
              <a:rPr lang="en-US" sz="2400" dirty="0">
                <a:solidFill>
                  <a:schemeClr val="tx1"/>
                </a:solidFill>
              </a:rPr>
              <a:t>It is bordered to the west by the </a:t>
            </a:r>
            <a:r>
              <a:rPr lang="en-US" sz="2400" dirty="0" smtClean="0">
                <a:solidFill>
                  <a:schemeClr val="tx1"/>
                </a:solidFill>
              </a:rPr>
              <a:t>Gulf 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Mexico</a:t>
            </a:r>
            <a:r>
              <a:rPr lang="en-US" sz="2400" dirty="0" smtClean="0">
                <a:solidFill>
                  <a:schemeClr val="tx1"/>
                </a:solidFill>
              </a:rPr>
              <a:t>, </a:t>
            </a:r>
            <a:r>
              <a:rPr lang="en-US" sz="2400" dirty="0">
                <a:solidFill>
                  <a:schemeClr val="tx1"/>
                </a:solidFill>
              </a:rPr>
              <a:t>to the north by </a:t>
            </a:r>
            <a:r>
              <a:rPr lang="en-US" sz="2400" dirty="0" smtClean="0">
                <a:solidFill>
                  <a:schemeClr val="tx1"/>
                </a:solidFill>
              </a:rPr>
              <a:t>Alabama and Georgia </a:t>
            </a:r>
            <a:r>
              <a:rPr lang="en-US" sz="2400" dirty="0">
                <a:solidFill>
                  <a:schemeClr val="tx1"/>
                </a:solidFill>
              </a:rPr>
              <a:t>and to the east by the </a:t>
            </a:r>
            <a:r>
              <a:rPr lang="en-US" sz="2400" dirty="0" smtClean="0">
                <a:solidFill>
                  <a:schemeClr val="tx1"/>
                </a:solidFill>
              </a:rPr>
              <a:t>Atlantic Ocean.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Florida is also called the Sunshine state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7357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613846584"/>
              </p:ext>
            </p:extLst>
          </p:nvPr>
        </p:nvGraphicFramePr>
        <p:xfrm>
          <a:off x="827584" y="404664"/>
          <a:ext cx="756084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99774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01208"/>
            <a:ext cx="8280920" cy="1143000"/>
          </a:xfrm>
        </p:spPr>
        <p:txBody>
          <a:bodyPr/>
          <a:lstStyle/>
          <a:p>
            <a:pPr algn="l"/>
            <a:r>
              <a:rPr lang="en-US" b="0" dirty="0" smtClean="0">
                <a:solidFill>
                  <a:schemeClr val="tx1"/>
                </a:solidFill>
              </a:rPr>
              <a:t>Important Places</a:t>
            </a:r>
            <a:endParaRPr lang="cs-CZ" b="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97333389"/>
              </p:ext>
            </p:extLst>
          </p:nvPr>
        </p:nvGraphicFramePr>
        <p:xfrm>
          <a:off x="539552" y="47667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19715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99592" y="404664"/>
            <a:ext cx="3346704" cy="720080"/>
          </a:xfrm>
        </p:spPr>
        <p:txBody>
          <a:bodyPr/>
          <a:lstStyle/>
          <a:p>
            <a:r>
              <a:rPr lang="en-US" dirty="0" smtClean="0"/>
              <a:t>Tallahassee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83568" y="1400326"/>
            <a:ext cx="3819583" cy="4188913"/>
          </a:xfrm>
        </p:spPr>
        <p:txBody>
          <a:bodyPr>
            <a:normAutofit/>
          </a:bodyPr>
          <a:lstStyle/>
          <a:p>
            <a:r>
              <a:rPr lang="en-US" sz="2400" dirty="0"/>
              <a:t>Tallahassee is the capital of Florida.</a:t>
            </a:r>
          </a:p>
          <a:p>
            <a:r>
              <a:rPr lang="en-US" sz="2400" dirty="0"/>
              <a:t>It is the center for trade and Agriculture.</a:t>
            </a:r>
          </a:p>
          <a:p>
            <a:r>
              <a:rPr lang="en-US" sz="2400" dirty="0"/>
              <a:t>It is home of the Florida State </a:t>
            </a:r>
            <a:r>
              <a:rPr lang="en-US" sz="2400" dirty="0" smtClean="0"/>
              <a:t>University.</a:t>
            </a:r>
            <a:endParaRPr lang="en-US" sz="2400" dirty="0"/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cs.wikipedia.org/wiki/Tallahassee</a:t>
            </a:r>
            <a:endParaRPr lang="en-US" sz="2400" dirty="0" smtClean="0"/>
          </a:p>
          <a:p>
            <a:endParaRPr lang="en-US" sz="2400" dirty="0"/>
          </a:p>
          <a:p>
            <a:pPr marL="45720" indent="0">
              <a:buNone/>
            </a:pPr>
            <a:endParaRPr lang="en-US" sz="2400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644008" y="476672"/>
            <a:ext cx="3562728" cy="639762"/>
          </a:xfrm>
        </p:spPr>
        <p:txBody>
          <a:bodyPr/>
          <a:lstStyle/>
          <a:p>
            <a:pPr algn="r"/>
            <a:endParaRPr lang="en-US" dirty="0" smtClean="0"/>
          </a:p>
          <a:p>
            <a:r>
              <a:rPr lang="en-US" dirty="0" smtClean="0"/>
              <a:t>Jacksonville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4" y="1399032"/>
            <a:ext cx="3887415" cy="2743200"/>
          </a:xfrm>
        </p:spPr>
        <p:txBody>
          <a:bodyPr/>
          <a:lstStyle/>
          <a:p>
            <a:r>
              <a:rPr lang="en-US" sz="2400" dirty="0" smtClean="0"/>
              <a:t>Jacksonville is the largest city in Florida.</a:t>
            </a:r>
          </a:p>
          <a:p>
            <a:r>
              <a:rPr lang="en-US" sz="2400" dirty="0" smtClean="0"/>
              <a:t>It is also the most populous city there.</a:t>
            </a:r>
          </a:p>
          <a:p>
            <a:pPr marL="45720" indent="0">
              <a:buNone/>
            </a:pPr>
            <a:r>
              <a:rPr lang="en-US" sz="2400" dirty="0">
                <a:hlinkClick r:id="rId3"/>
              </a:rPr>
              <a:t>http://</a:t>
            </a:r>
            <a:r>
              <a:rPr lang="en-US" sz="2400" dirty="0" smtClean="0">
                <a:hlinkClick r:id="rId3"/>
              </a:rPr>
              <a:t>cs.wikipedia.org/wiki/Jacksonville</a:t>
            </a:r>
            <a:endParaRPr lang="en-US" sz="2400" dirty="0" smtClean="0"/>
          </a:p>
          <a:p>
            <a:pPr marL="45720" indent="0">
              <a:buNone/>
            </a:pPr>
            <a:endParaRPr lang="en-US" sz="2400" dirty="0" smtClean="0"/>
          </a:p>
          <a:p>
            <a:pPr marL="45720" indent="0">
              <a:buNone/>
            </a:pPr>
            <a:endParaRPr lang="en-US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7233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124" y="5661248"/>
            <a:ext cx="8136904" cy="792088"/>
          </a:xfrm>
        </p:spPr>
        <p:txBody>
          <a:bodyPr/>
          <a:lstStyle/>
          <a:p>
            <a:pPr algn="l"/>
            <a:r>
              <a:rPr lang="en-US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Miami</a:t>
            </a:r>
            <a:endParaRPr lang="cs-CZ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992888" cy="4641696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2400" dirty="0" smtClean="0">
                <a:solidFill>
                  <a:schemeClr val="tx1"/>
                </a:solidFill>
              </a:rPr>
              <a:t>Miami is the most </a:t>
            </a:r>
            <a:r>
              <a:rPr lang="en-US" sz="2400" smtClean="0">
                <a:solidFill>
                  <a:schemeClr val="tx1"/>
                </a:solidFill>
              </a:rPr>
              <a:t>populous </a:t>
            </a:r>
            <a:r>
              <a:rPr lang="en-US" sz="2400" smtClean="0">
                <a:solidFill>
                  <a:schemeClr val="tx1"/>
                </a:solidFill>
              </a:rPr>
              <a:t>county </a:t>
            </a:r>
            <a:r>
              <a:rPr lang="en-US" sz="2400" dirty="0" smtClean="0">
                <a:solidFill>
                  <a:schemeClr val="tx1"/>
                </a:solidFill>
              </a:rPr>
              <a:t>in Florida</a:t>
            </a:r>
          </a:p>
          <a:p>
            <a:r>
              <a:rPr lang="en-US" sz="2400" dirty="0">
                <a:solidFill>
                  <a:schemeClr val="tx1"/>
                </a:solidFill>
              </a:rPr>
              <a:t>Miami is a major center and a leader in finance, commerce, culture, media, entertainment, the arts, and international </a:t>
            </a:r>
            <a:r>
              <a:rPr lang="en-US" sz="2400" dirty="0" smtClean="0">
                <a:solidFill>
                  <a:schemeClr val="tx1"/>
                </a:solidFill>
              </a:rPr>
              <a:t>trade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Important industry is tourism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620000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2972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80728"/>
            <a:ext cx="3389362" cy="43204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373216"/>
            <a:ext cx="7232591" cy="1143000"/>
          </a:xfrm>
        </p:spPr>
        <p:txBody>
          <a:bodyPr/>
          <a:lstStyle/>
          <a:p>
            <a:pPr algn="l"/>
            <a:r>
              <a:rPr lang="en-US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Orlando</a:t>
            </a:r>
            <a:endParaRPr lang="cs-CZ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5184576" cy="4281656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Orlando i</a:t>
            </a:r>
            <a:r>
              <a:rPr lang="cs-CZ" sz="2400" dirty="0" smtClean="0">
                <a:solidFill>
                  <a:schemeClr val="tx1"/>
                </a:solidFill>
              </a:rPr>
              <a:t>s</a:t>
            </a:r>
            <a:r>
              <a:rPr lang="en-US" sz="2400" dirty="0" smtClean="0">
                <a:solidFill>
                  <a:schemeClr val="tx1"/>
                </a:solidFill>
              </a:rPr>
              <a:t> the county seat of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Orange County.</a:t>
            </a:r>
          </a:p>
          <a:p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The town is well known for 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Walt Disney World Resort.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Orlando is also home to the Sea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World theme park and </a:t>
            </a:r>
            <a:r>
              <a:rPr lang="en-US" sz="2400" dirty="0" err="1" smtClean="0">
                <a:solidFill>
                  <a:schemeClr val="tx1"/>
                </a:solidFill>
              </a:rPr>
              <a:t>Gatorland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There is also international airport –Orlando International Airport</a:t>
            </a:r>
          </a:p>
        </p:txBody>
      </p:sp>
    </p:spTree>
    <p:extLst>
      <p:ext uri="{BB962C8B-B14F-4D97-AF65-F5344CB8AC3E}">
        <p14:creationId xmlns:p14="http://schemas.microsoft.com/office/powerpoint/2010/main" val="19613049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550224" cy="701991"/>
          </a:xfrm>
        </p:spPr>
        <p:txBody>
          <a:bodyPr/>
          <a:lstStyle/>
          <a:p>
            <a:pPr algn="l"/>
            <a:r>
              <a:rPr lang="en-US" sz="2800" b="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Pou</a:t>
            </a:r>
            <a:r>
              <a:rPr lang="cs-CZ" sz="2800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žité zdroje</a:t>
            </a:r>
            <a:endParaRPr lang="cs-CZ" sz="2800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096845"/>
            <a:ext cx="8352928" cy="4281656"/>
          </a:xfrm>
        </p:spPr>
        <p:txBody>
          <a:bodyPr>
            <a:normAutofit fontScale="62500" lnSpcReduction="20000"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Obrázková mapa Florida </a:t>
            </a:r>
            <a:r>
              <a:rPr lang="cs-CZ" sz="2400" dirty="0" smtClean="0">
                <a:solidFill>
                  <a:schemeClr val="tx1"/>
                </a:solidFill>
              </a:rPr>
              <a:t>použita z galerie Office.microsoft.com, citováno 26.10.2011</a:t>
            </a: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Wikipedie</a:t>
            </a:r>
            <a:r>
              <a:rPr lang="cs-CZ" sz="2400" dirty="0">
                <a:solidFill>
                  <a:schemeClr val="tx1"/>
                </a:solidFill>
              </a:rPr>
              <a:t>: Otevřená encyklopedie:</a:t>
            </a:r>
            <a:r>
              <a:rPr lang="cs-CZ" sz="2400" b="1" dirty="0">
                <a:solidFill>
                  <a:schemeClr val="tx1"/>
                </a:solidFill>
              </a:rPr>
              <a:t> Florida </a:t>
            </a:r>
            <a:r>
              <a:rPr lang="cs-CZ" sz="2400" dirty="0">
                <a:solidFill>
                  <a:schemeClr val="tx1"/>
                </a:solidFill>
              </a:rPr>
              <a:t>[online]. c2011 [citováno 26. 10. 2011]. </a:t>
            </a:r>
            <a:r>
              <a:rPr lang="cs-CZ" sz="2400" dirty="0" smtClean="0">
                <a:solidFill>
                  <a:schemeClr val="tx1"/>
                </a:solidFill>
              </a:rPr>
              <a:t>Dostupný </a:t>
            </a:r>
            <a:r>
              <a:rPr lang="cs-CZ" sz="2400" dirty="0">
                <a:solidFill>
                  <a:schemeClr val="tx1"/>
                </a:solidFill>
              </a:rPr>
              <a:t>z WWW: &lt;//cs.wikipedia.org/w/</a:t>
            </a:r>
            <a:r>
              <a:rPr lang="cs-CZ" sz="2400" dirty="0" err="1">
                <a:solidFill>
                  <a:schemeClr val="tx1"/>
                </a:solidFill>
              </a:rPr>
              <a:t>index.php?title</a:t>
            </a:r>
            <a:r>
              <a:rPr lang="cs-CZ" sz="2400" dirty="0">
                <a:solidFill>
                  <a:schemeClr val="tx1"/>
                </a:solidFill>
              </a:rPr>
              <a:t>=</a:t>
            </a:r>
            <a:r>
              <a:rPr lang="cs-CZ" sz="2400" dirty="0" err="1">
                <a:solidFill>
                  <a:schemeClr val="tx1"/>
                </a:solidFill>
              </a:rPr>
              <a:t>Florida&amp;oldid</a:t>
            </a:r>
            <a:r>
              <a:rPr lang="cs-CZ" sz="2400" dirty="0">
                <a:solidFill>
                  <a:schemeClr val="tx1"/>
                </a:solidFill>
              </a:rPr>
              <a:t>=7530927</a:t>
            </a:r>
            <a:r>
              <a:rPr lang="cs-CZ" sz="2400" dirty="0" smtClean="0">
                <a:solidFill>
                  <a:schemeClr val="tx1"/>
                </a:solidFill>
              </a:rPr>
              <a:t>&gt;</a:t>
            </a:r>
          </a:p>
          <a:p>
            <a:pPr marL="4572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Wikipedia </a:t>
            </a:r>
            <a:r>
              <a:rPr lang="en-US" sz="2400" dirty="0">
                <a:solidFill>
                  <a:schemeClr val="tx1"/>
                </a:solidFill>
              </a:rPr>
              <a:t>contributors</a:t>
            </a:r>
            <a:r>
              <a:rPr lang="en-US" sz="2400" b="1" dirty="0">
                <a:solidFill>
                  <a:schemeClr val="tx1"/>
                </a:solidFill>
              </a:rPr>
              <a:t>, 'Orlando, Florida</a:t>
            </a:r>
            <a:r>
              <a:rPr lang="en-US" sz="2400" dirty="0">
                <a:solidFill>
                  <a:schemeClr val="tx1"/>
                </a:solidFill>
              </a:rPr>
              <a:t>', </a:t>
            </a:r>
            <a:r>
              <a:rPr lang="en-US" sz="2400" i="1" dirty="0">
                <a:solidFill>
                  <a:schemeClr val="tx1"/>
                </a:solidFill>
              </a:rPr>
              <a:t>Wikipedia, The Free Encyclopedia,</a:t>
            </a:r>
            <a:r>
              <a:rPr lang="en-US" sz="2400" dirty="0">
                <a:solidFill>
                  <a:schemeClr val="tx1"/>
                </a:solidFill>
              </a:rPr>
              <a:t> 27 October 2011, 04:00 UTC, &lt;</a:t>
            </a:r>
            <a:r>
              <a:rPr lang="en-US" sz="2400" dirty="0">
                <a:solidFill>
                  <a:schemeClr val="tx1"/>
                </a:solidFill>
                <a:hlinkClick r:id="rId2"/>
              </a:rPr>
              <a:t>http://en.wikipedia.org/w/index.php?title=Orlando,_Florida&amp;oldid=457601807</a:t>
            </a:r>
            <a:r>
              <a:rPr lang="en-US" sz="2400" dirty="0">
                <a:solidFill>
                  <a:schemeClr val="tx1"/>
                </a:solidFill>
              </a:rPr>
              <a:t>&gt; [accessed 27 October </a:t>
            </a:r>
            <a:r>
              <a:rPr lang="en-US" sz="2400" dirty="0" smtClean="0">
                <a:solidFill>
                  <a:schemeClr val="tx1"/>
                </a:solidFill>
              </a:rPr>
              <a:t>2011]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cs-CZ" sz="2500" dirty="0">
                <a:solidFill>
                  <a:schemeClr val="tx1"/>
                </a:solidFill>
              </a:rPr>
              <a:t>Wikipedie: Otevřená encyklopedie</a:t>
            </a:r>
            <a:r>
              <a:rPr lang="cs-CZ" sz="2500" b="1" dirty="0">
                <a:solidFill>
                  <a:schemeClr val="tx1"/>
                </a:solidFill>
              </a:rPr>
              <a:t>: </a:t>
            </a:r>
            <a:r>
              <a:rPr lang="cs-CZ" sz="2500" b="1" dirty="0" err="1">
                <a:solidFill>
                  <a:schemeClr val="tx1"/>
                </a:solidFill>
              </a:rPr>
              <a:t>Tallahassee</a:t>
            </a:r>
            <a:r>
              <a:rPr lang="cs-CZ" sz="2500" b="1" dirty="0">
                <a:solidFill>
                  <a:schemeClr val="tx1"/>
                </a:solidFill>
              </a:rPr>
              <a:t> </a:t>
            </a:r>
            <a:r>
              <a:rPr lang="cs-CZ" sz="2500" dirty="0">
                <a:solidFill>
                  <a:schemeClr val="tx1"/>
                </a:solidFill>
              </a:rPr>
              <a:t>[online]. c2011 [citováno 27. 10. 2011]. Dostupný z WWW:&lt;//cs.wikipedia.org/w/</a:t>
            </a:r>
            <a:r>
              <a:rPr lang="cs-CZ" sz="2500" dirty="0" err="1">
                <a:solidFill>
                  <a:schemeClr val="tx1"/>
                </a:solidFill>
              </a:rPr>
              <a:t>index.php?title</a:t>
            </a:r>
            <a:r>
              <a:rPr lang="cs-CZ" sz="2500" dirty="0">
                <a:solidFill>
                  <a:schemeClr val="tx1"/>
                </a:solidFill>
              </a:rPr>
              <a:t>=</a:t>
            </a:r>
            <a:r>
              <a:rPr lang="cs-CZ" sz="2500" dirty="0" err="1">
                <a:solidFill>
                  <a:schemeClr val="tx1"/>
                </a:solidFill>
              </a:rPr>
              <a:t>Tallahassee&amp;oldid</a:t>
            </a:r>
            <a:r>
              <a:rPr lang="cs-CZ" sz="2500" dirty="0">
                <a:solidFill>
                  <a:schemeClr val="tx1"/>
                </a:solidFill>
              </a:rPr>
              <a:t>=7236047&gt; </a:t>
            </a:r>
            <a:r>
              <a:rPr lang="en-US" sz="2500" dirty="0">
                <a:solidFill>
                  <a:schemeClr val="tx1"/>
                </a:solidFill>
              </a:rPr>
              <a:t> </a:t>
            </a:r>
            <a:endParaRPr lang="cs-CZ" sz="2500" dirty="0" smtClean="0">
              <a:solidFill>
                <a:schemeClr val="tx1"/>
              </a:solidFill>
            </a:endParaRPr>
          </a:p>
          <a:p>
            <a:endParaRPr lang="en-US" sz="2500" dirty="0">
              <a:solidFill>
                <a:schemeClr val="tx1"/>
              </a:solidFill>
            </a:endParaRPr>
          </a:p>
          <a:p>
            <a:r>
              <a:rPr lang="cs-CZ" sz="2500" dirty="0">
                <a:solidFill>
                  <a:schemeClr val="tx1"/>
                </a:solidFill>
              </a:rPr>
              <a:t>Wikipedie: Otevřená encyklopedie: </a:t>
            </a:r>
            <a:r>
              <a:rPr lang="cs-CZ" sz="2500" b="1" dirty="0">
                <a:solidFill>
                  <a:schemeClr val="tx1"/>
                </a:solidFill>
              </a:rPr>
              <a:t>Jacksonville</a:t>
            </a:r>
            <a:r>
              <a:rPr lang="cs-CZ" sz="2500" dirty="0">
                <a:solidFill>
                  <a:schemeClr val="tx1"/>
                </a:solidFill>
              </a:rPr>
              <a:t> [online]. c2011 [citováno 27. 10. 2011]. Dostupný z WWW: &lt;//cs.wikipedia.org/w/</a:t>
            </a:r>
            <a:r>
              <a:rPr lang="cs-CZ" sz="2500" dirty="0" err="1">
                <a:solidFill>
                  <a:schemeClr val="tx1"/>
                </a:solidFill>
              </a:rPr>
              <a:t>index.php?title</a:t>
            </a:r>
            <a:r>
              <a:rPr lang="cs-CZ" sz="2500" dirty="0">
                <a:solidFill>
                  <a:schemeClr val="tx1"/>
                </a:solidFill>
              </a:rPr>
              <a:t>=</a:t>
            </a:r>
            <a:r>
              <a:rPr lang="cs-CZ" sz="2500" dirty="0" err="1">
                <a:solidFill>
                  <a:schemeClr val="tx1"/>
                </a:solidFill>
              </a:rPr>
              <a:t>Jacksonville&amp;oldid</a:t>
            </a:r>
            <a:r>
              <a:rPr lang="cs-CZ" sz="2500" dirty="0">
                <a:solidFill>
                  <a:schemeClr val="tx1"/>
                </a:solidFill>
              </a:rPr>
              <a:t>=7224406&gt;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6601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217</TotalTime>
  <Words>313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ZŠ Varnsdorf, Edisonova 2821, okres Děčín, příspěvková organizace Jazyk a jazyková komunikace, Anglický jazyk, Florida Autor: Michaela Galbavá, DiS. Název materiálu: VY_22_INOVACE_30/I.SADA  Anotace: Prezentace je určena pro žáky II.stupně ZŠ, slouží k výkladu a opakování učiva Florida Období: září – prosinec 2011</vt:lpstr>
      <vt:lpstr>Prezentace aplikace PowerPoint</vt:lpstr>
      <vt:lpstr>Florida </vt:lpstr>
      <vt:lpstr>Prezentace aplikace PowerPoint</vt:lpstr>
      <vt:lpstr>Important Places</vt:lpstr>
      <vt:lpstr>Prezentace aplikace PowerPoint</vt:lpstr>
      <vt:lpstr>Miami</vt:lpstr>
      <vt:lpstr>Orlando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Florida</dc:title>
  <dc:creator>Michaela Galbavá</dc:creator>
  <cp:lastModifiedBy>dana</cp:lastModifiedBy>
  <cp:revision>33</cp:revision>
  <dcterms:created xsi:type="dcterms:W3CDTF">2011-10-14T13:22:45Z</dcterms:created>
  <dcterms:modified xsi:type="dcterms:W3CDTF">2012-03-10T17:22:49Z</dcterms:modified>
</cp:coreProperties>
</file>